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d46ad073fd41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818f196cd04cad"/>
  </p:sldMasterIdLst>
  <p:sldIdLst>
    <p:sldId xmlns:r="http://schemas.openxmlformats.org/officeDocument/2006/relationships" id="256" r:id="Rd60ae972b2954074"/>
    <p:sldId xmlns:r="http://schemas.openxmlformats.org/officeDocument/2006/relationships" id="257" r:id="R1d8f879a8c48424e"/>
    <p:sldId xmlns:r="http://schemas.openxmlformats.org/officeDocument/2006/relationships" id="258" r:id="R9da08aae2e94420b"/>
    <p:sldId xmlns:r="http://schemas.openxmlformats.org/officeDocument/2006/relationships" id="259" r:id="Rb60f7ad190cc4b60"/>
    <p:sldId xmlns:r="http://schemas.openxmlformats.org/officeDocument/2006/relationships" id="260" r:id="Rac9a6b3d918d4b06"/>
    <p:sldId xmlns:r="http://schemas.openxmlformats.org/officeDocument/2006/relationships" id="261" r:id="R6de03900ea2d4c56"/>
    <p:sldId xmlns:r="http://schemas.openxmlformats.org/officeDocument/2006/relationships" id="262" r:id="R4f6922d3519744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18f196cd04cad" /><Relationship Type="http://schemas.openxmlformats.org/officeDocument/2006/relationships/slide" Target="/ppt/slides/slide1.xml" Id="Rd60ae972b2954074" /><Relationship Type="http://schemas.openxmlformats.org/officeDocument/2006/relationships/slide" Target="/ppt/slides/slide2.xml" Id="R1d8f879a8c48424e" /><Relationship Type="http://schemas.openxmlformats.org/officeDocument/2006/relationships/slide" Target="/ppt/slides/slide3.xml" Id="R9da08aae2e94420b" /><Relationship Type="http://schemas.openxmlformats.org/officeDocument/2006/relationships/slide" Target="/ppt/slides/slide4.xml" Id="Rb60f7ad190cc4b60" /><Relationship Type="http://schemas.openxmlformats.org/officeDocument/2006/relationships/slide" Target="/ppt/slides/slide5.xml" Id="Rac9a6b3d918d4b06" /><Relationship Type="http://schemas.openxmlformats.org/officeDocument/2006/relationships/slide" Target="/ppt/slides/slide6.xml" Id="R6de03900ea2d4c56" /><Relationship Type="http://schemas.openxmlformats.org/officeDocument/2006/relationships/slide" Target="/ppt/slides/slide7.xml" Id="R4f6922d3519744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fe79c479443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a649700a544b0" /><Relationship Type="http://schemas.openxmlformats.org/officeDocument/2006/relationships/theme" Target="/ppt/slideMasters/theme/theme1.xml" Id="R5a0b7a0ac26d4b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4a649700a544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a0bf203d44c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4e9ca63bf40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73e9bf05c47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8ed4f3b944c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e7c3aa1354f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82442f3c64e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c1fee742345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SMØRHOLM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SMØRHOLM AS ble etablert [år] og holder til i Eide.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65 920 992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6 816 652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5 810 466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23 219 719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40 381 721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SMØRHOLM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SESILIE SMØRHOLM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Eidetorget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6490 Eide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29 81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916 055 692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