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ffd9fca5c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6d93b9c44c4cca"/>
  </p:sldMasterIdLst>
  <p:sldIdLst>
    <p:sldId xmlns:r="http://schemas.openxmlformats.org/officeDocument/2006/relationships" id="256" r:id="R90f90f7f66224b7a"/>
    <p:sldId xmlns:r="http://schemas.openxmlformats.org/officeDocument/2006/relationships" id="257" r:id="R5bd3b82c216b4f49"/>
    <p:sldId xmlns:r="http://schemas.openxmlformats.org/officeDocument/2006/relationships" id="258" r:id="Ra4d78f164cea4af9"/>
    <p:sldId xmlns:r="http://schemas.openxmlformats.org/officeDocument/2006/relationships" id="259" r:id="R314baae8a5404b11"/>
    <p:sldId xmlns:r="http://schemas.openxmlformats.org/officeDocument/2006/relationships" id="260" r:id="R77abb94fbc5143dd"/>
    <p:sldId xmlns:r="http://schemas.openxmlformats.org/officeDocument/2006/relationships" id="261" r:id="Ra1508b8eabbe4b72"/>
    <p:sldId xmlns:r="http://schemas.openxmlformats.org/officeDocument/2006/relationships" id="262" r:id="R0b699244594f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d93b9c44c4cca" /><Relationship Type="http://schemas.openxmlformats.org/officeDocument/2006/relationships/slide" Target="/ppt/slides/slide1.xml" Id="R90f90f7f66224b7a" /><Relationship Type="http://schemas.openxmlformats.org/officeDocument/2006/relationships/slide" Target="/ppt/slides/slide2.xml" Id="R5bd3b82c216b4f49" /><Relationship Type="http://schemas.openxmlformats.org/officeDocument/2006/relationships/slide" Target="/ppt/slides/slide3.xml" Id="Ra4d78f164cea4af9" /><Relationship Type="http://schemas.openxmlformats.org/officeDocument/2006/relationships/slide" Target="/ppt/slides/slide4.xml" Id="R314baae8a5404b11" /><Relationship Type="http://schemas.openxmlformats.org/officeDocument/2006/relationships/slide" Target="/ppt/slides/slide5.xml" Id="R77abb94fbc5143dd" /><Relationship Type="http://schemas.openxmlformats.org/officeDocument/2006/relationships/slide" Target="/ppt/slides/slide6.xml" Id="Ra1508b8eabbe4b72" /><Relationship Type="http://schemas.openxmlformats.org/officeDocument/2006/relationships/slide" Target="/ppt/slides/slide7.xml" Id="R0b699244594f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396371a0a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140d8a4a84496" /><Relationship Type="http://schemas.openxmlformats.org/officeDocument/2006/relationships/theme" Target="/ppt/slideMasters/theme/theme1.xml" Id="Rae2b9f9a5484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140d8a4a8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f47834db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ea7269793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7a28fc3d1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04fefabf8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ea953483747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13f249a94e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81a897fc4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