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e09d3640848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dcd9c79e614d50"/>
  </p:sldMasterIdLst>
  <p:sldIdLst>
    <p:sldId xmlns:r="http://schemas.openxmlformats.org/officeDocument/2006/relationships" id="256" r:id="R00d045dc8ce54259"/>
    <p:sldId xmlns:r="http://schemas.openxmlformats.org/officeDocument/2006/relationships" id="257" r:id="R7f070a40a78b4be2"/>
    <p:sldId xmlns:r="http://schemas.openxmlformats.org/officeDocument/2006/relationships" id="258" r:id="R1338e72ab7ae401e"/>
    <p:sldId xmlns:r="http://schemas.openxmlformats.org/officeDocument/2006/relationships" id="259" r:id="R797248b4645e4489"/>
    <p:sldId xmlns:r="http://schemas.openxmlformats.org/officeDocument/2006/relationships" id="260" r:id="Rd041afc3a9b844e6"/>
    <p:sldId xmlns:r="http://schemas.openxmlformats.org/officeDocument/2006/relationships" id="261" r:id="R7eee3d86f8a2414b"/>
    <p:sldId xmlns:r="http://schemas.openxmlformats.org/officeDocument/2006/relationships" id="262" r:id="R40c4f2020479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cd9c79e614d50" /><Relationship Type="http://schemas.openxmlformats.org/officeDocument/2006/relationships/slide" Target="/ppt/slides/slide1.xml" Id="R00d045dc8ce54259" /><Relationship Type="http://schemas.openxmlformats.org/officeDocument/2006/relationships/slide" Target="/ppt/slides/slide2.xml" Id="R7f070a40a78b4be2" /><Relationship Type="http://schemas.openxmlformats.org/officeDocument/2006/relationships/slide" Target="/ppt/slides/slide3.xml" Id="R1338e72ab7ae401e" /><Relationship Type="http://schemas.openxmlformats.org/officeDocument/2006/relationships/slide" Target="/ppt/slides/slide4.xml" Id="R797248b4645e4489" /><Relationship Type="http://schemas.openxmlformats.org/officeDocument/2006/relationships/slide" Target="/ppt/slides/slide5.xml" Id="Rd041afc3a9b844e6" /><Relationship Type="http://schemas.openxmlformats.org/officeDocument/2006/relationships/slide" Target="/ppt/slides/slide6.xml" Id="R7eee3d86f8a2414b" /><Relationship Type="http://schemas.openxmlformats.org/officeDocument/2006/relationships/slide" Target="/ppt/slides/slide7.xml" Id="R40c4f2020479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c023b5956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a81c6a9124818" /><Relationship Type="http://schemas.openxmlformats.org/officeDocument/2006/relationships/theme" Target="/ppt/slideMasters/theme/theme1.xml" Id="Rb0326a3f14ac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a81c6a912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43e0e756640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196a5e75a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97000f116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dbe6718b2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f489b710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406209d14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75d5ef9534f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ESCRIBO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ESCRIBO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SKJEFSTAD SIGURD T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Briggveien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916 009 135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