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ce61a6378046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8450a8d34348a7"/>
  </p:sldMasterIdLst>
  <p:sldIdLst>
    <p:sldId xmlns:r="http://schemas.openxmlformats.org/officeDocument/2006/relationships" id="256" r:id="R36c18c5862974b88"/>
    <p:sldId xmlns:r="http://schemas.openxmlformats.org/officeDocument/2006/relationships" id="257" r:id="R9bdf1a1e06cf4d1f"/>
    <p:sldId xmlns:r="http://schemas.openxmlformats.org/officeDocument/2006/relationships" id="258" r:id="R653eb8de8c8f4fd5"/>
    <p:sldId xmlns:r="http://schemas.openxmlformats.org/officeDocument/2006/relationships" id="259" r:id="Re84b5686a2e747f4"/>
    <p:sldId xmlns:r="http://schemas.openxmlformats.org/officeDocument/2006/relationships" id="260" r:id="Rf3560e68dbd44e03"/>
    <p:sldId xmlns:r="http://schemas.openxmlformats.org/officeDocument/2006/relationships" id="261" r:id="R429a6d86f4f148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8450a8d34348a7" /><Relationship Type="http://schemas.openxmlformats.org/officeDocument/2006/relationships/slide" Target="/ppt/slides/slide1.xml" Id="R36c18c5862974b88" /><Relationship Type="http://schemas.openxmlformats.org/officeDocument/2006/relationships/slide" Target="/ppt/slides/slide2.xml" Id="R9bdf1a1e06cf4d1f" /><Relationship Type="http://schemas.openxmlformats.org/officeDocument/2006/relationships/slide" Target="/ppt/slides/slide3.xml" Id="R653eb8de8c8f4fd5" /><Relationship Type="http://schemas.openxmlformats.org/officeDocument/2006/relationships/slide" Target="/ppt/slides/slide4.xml" Id="Re84b5686a2e747f4" /><Relationship Type="http://schemas.openxmlformats.org/officeDocument/2006/relationships/slide" Target="/ppt/slides/slide5.xml" Id="Rf3560e68dbd44e03" /><Relationship Type="http://schemas.openxmlformats.org/officeDocument/2006/relationships/slide" Target="/ppt/slides/slide6.xml" Id="R429a6d86f4f148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79dd09572740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d8135887d547a8" /><Relationship Type="http://schemas.openxmlformats.org/officeDocument/2006/relationships/theme" Target="/ppt/slideMasters/theme/theme1.xml" Id="Rc13540d61a7f42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d8135887d547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5e2b94f61c4f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2d2c64794142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ad2715b6b742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ee7f9cc2094d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a4825d84b440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00e0f13b1a4e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AUTO VAREBILUTLEIE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 VAREBILUTLEIE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 VAREBILUTLEIE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 VAREBILUTLEIE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 VAREBILUTLEIE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 VAREBILUTLEIE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3 621 031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−575 560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−609 410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−1 316 071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680 604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 VAREBILUTLEIE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915 979 424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 VAREBILUTLEIE AS</a:t>
            </a:r>
          </a:p>
        </p:txBody>
      </p:sp>
    </p:spTree>
  </p:cSld>
  <p:clrMapOvr>
    <a:masterClrMapping xmlns:a="http://schemas.openxmlformats.org/drawingml/2006/main"/>
  </p:clrMapOvr>
</p:sld>
</file>