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bcfec5478a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6eb35cca1c4f31"/>
  </p:sldMasterIdLst>
  <p:sldIdLst>
    <p:sldId xmlns:r="http://schemas.openxmlformats.org/officeDocument/2006/relationships" id="256" r:id="R13f0d568cd4f4741"/>
    <p:sldId xmlns:r="http://schemas.openxmlformats.org/officeDocument/2006/relationships" id="257" r:id="R8a7e2d2920924603"/>
    <p:sldId xmlns:r="http://schemas.openxmlformats.org/officeDocument/2006/relationships" id="258" r:id="Rd6689edeaef740e7"/>
    <p:sldId xmlns:r="http://schemas.openxmlformats.org/officeDocument/2006/relationships" id="259" r:id="R6aac0bcc117049a4"/>
    <p:sldId xmlns:r="http://schemas.openxmlformats.org/officeDocument/2006/relationships" id="260" r:id="Ref264dacaa094368"/>
    <p:sldId xmlns:r="http://schemas.openxmlformats.org/officeDocument/2006/relationships" id="261" r:id="R2688f41e345d47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eb35cca1c4f31" /><Relationship Type="http://schemas.openxmlformats.org/officeDocument/2006/relationships/slide" Target="/ppt/slides/slide1.xml" Id="R13f0d568cd4f4741" /><Relationship Type="http://schemas.openxmlformats.org/officeDocument/2006/relationships/slide" Target="/ppt/slides/slide2.xml" Id="R8a7e2d2920924603" /><Relationship Type="http://schemas.openxmlformats.org/officeDocument/2006/relationships/slide" Target="/ppt/slides/slide3.xml" Id="Rd6689edeaef740e7" /><Relationship Type="http://schemas.openxmlformats.org/officeDocument/2006/relationships/slide" Target="/ppt/slides/slide4.xml" Id="R6aac0bcc117049a4" /><Relationship Type="http://schemas.openxmlformats.org/officeDocument/2006/relationships/slide" Target="/ppt/slides/slide5.xml" Id="Ref264dacaa094368" /><Relationship Type="http://schemas.openxmlformats.org/officeDocument/2006/relationships/slide" Target="/ppt/slides/slide6.xml" Id="R2688f41e345d47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332a16b437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0a1fe773442d4" /><Relationship Type="http://schemas.openxmlformats.org/officeDocument/2006/relationships/theme" Target="/ppt/slideMasters/theme/theme1.xml" Id="R0d9b8f2b459b4c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00a1fe773442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cc132f82a43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268b51ef447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db9ded2e740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61871ffbb4a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8ed4dd9a745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783f5ec7149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SILFVENIUS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SILFVENIUS KOMPETANSE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915 957 439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