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a68b6969964d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9e775b725c49f8"/>
  </p:sldMasterIdLst>
  <p:sldIdLst>
    <p:sldId xmlns:r="http://schemas.openxmlformats.org/officeDocument/2006/relationships" id="256" r:id="R67c6bd963cf9460b"/>
    <p:sldId xmlns:r="http://schemas.openxmlformats.org/officeDocument/2006/relationships" id="257" r:id="Rf540d586ff8542e6"/>
    <p:sldId xmlns:r="http://schemas.openxmlformats.org/officeDocument/2006/relationships" id="258" r:id="R30a6bd9208f845f8"/>
    <p:sldId xmlns:r="http://schemas.openxmlformats.org/officeDocument/2006/relationships" id="259" r:id="R5b8555eaed4a417d"/>
    <p:sldId xmlns:r="http://schemas.openxmlformats.org/officeDocument/2006/relationships" id="260" r:id="Rd9677d930c91470f"/>
    <p:sldId xmlns:r="http://schemas.openxmlformats.org/officeDocument/2006/relationships" id="261" r:id="R1b7cc00b5e7849ba"/>
    <p:sldId xmlns:r="http://schemas.openxmlformats.org/officeDocument/2006/relationships" id="262" r:id="Rab604faf5173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9e775b725c49f8" /><Relationship Type="http://schemas.openxmlformats.org/officeDocument/2006/relationships/slide" Target="/ppt/slides/slide1.xml" Id="R67c6bd963cf9460b" /><Relationship Type="http://schemas.openxmlformats.org/officeDocument/2006/relationships/slide" Target="/ppt/slides/slide2.xml" Id="Rf540d586ff8542e6" /><Relationship Type="http://schemas.openxmlformats.org/officeDocument/2006/relationships/slide" Target="/ppt/slides/slide3.xml" Id="R30a6bd9208f845f8" /><Relationship Type="http://schemas.openxmlformats.org/officeDocument/2006/relationships/slide" Target="/ppt/slides/slide4.xml" Id="R5b8555eaed4a417d" /><Relationship Type="http://schemas.openxmlformats.org/officeDocument/2006/relationships/slide" Target="/ppt/slides/slide5.xml" Id="Rd9677d930c91470f" /><Relationship Type="http://schemas.openxmlformats.org/officeDocument/2006/relationships/slide" Target="/ppt/slides/slide6.xml" Id="R1b7cc00b5e7849ba" /><Relationship Type="http://schemas.openxmlformats.org/officeDocument/2006/relationships/slide" Target="/ppt/slides/slide7.xml" Id="Rab604faf5173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2753f7dc3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5e985173a462a" /><Relationship Type="http://schemas.openxmlformats.org/officeDocument/2006/relationships/theme" Target="/ppt/slideMasters/theme/theme1.xml" Id="R0a758047946241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a5e985173a46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2d3949664c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437752e1d49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b68ffea0145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74c99f1b14a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a1911cf9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7f383bd3040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3c38b26649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FLKX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FLKX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2 994 591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5 901 827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17 158 298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HOFER MAX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Hjørungavåggata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max.hofer@gmail.com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FLKX CAPITAL AS</a:t>
            </a:r>
          </a:p>
        </p:txBody>
      </p:sp>
    </p:spTree>
  </p:cSld>
  <p:clrMapOvr>
    <a:masterClrMapping xmlns:a="http://schemas.openxmlformats.org/drawingml/2006/main"/>
  </p:clrMapOvr>
</p:sld>
</file>