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064509d7d942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c207a1c5e74b38"/>
  </p:sldMasterIdLst>
  <p:sldIdLst>
    <p:sldId xmlns:r="http://schemas.openxmlformats.org/officeDocument/2006/relationships" id="256" r:id="R16a033da6e764d83"/>
    <p:sldId xmlns:r="http://schemas.openxmlformats.org/officeDocument/2006/relationships" id="257" r:id="Re9e5321c1c9147ce"/>
    <p:sldId xmlns:r="http://schemas.openxmlformats.org/officeDocument/2006/relationships" id="258" r:id="R02abfcb322674b45"/>
    <p:sldId xmlns:r="http://schemas.openxmlformats.org/officeDocument/2006/relationships" id="259" r:id="R502faee5fd6646b5"/>
    <p:sldId xmlns:r="http://schemas.openxmlformats.org/officeDocument/2006/relationships" id="260" r:id="R2f16f76167884db1"/>
    <p:sldId xmlns:r="http://schemas.openxmlformats.org/officeDocument/2006/relationships" id="261" r:id="Re9ebe4273a71417f"/>
    <p:sldId xmlns:r="http://schemas.openxmlformats.org/officeDocument/2006/relationships" id="262" r:id="R22cdef9d051a40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c207a1c5e74b38" /><Relationship Type="http://schemas.openxmlformats.org/officeDocument/2006/relationships/slide" Target="/ppt/slides/slide1.xml" Id="R16a033da6e764d83" /><Relationship Type="http://schemas.openxmlformats.org/officeDocument/2006/relationships/slide" Target="/ppt/slides/slide2.xml" Id="Re9e5321c1c9147ce" /><Relationship Type="http://schemas.openxmlformats.org/officeDocument/2006/relationships/slide" Target="/ppt/slides/slide3.xml" Id="R02abfcb322674b45" /><Relationship Type="http://schemas.openxmlformats.org/officeDocument/2006/relationships/slide" Target="/ppt/slides/slide4.xml" Id="R502faee5fd6646b5" /><Relationship Type="http://schemas.openxmlformats.org/officeDocument/2006/relationships/slide" Target="/ppt/slides/slide5.xml" Id="R2f16f76167884db1" /><Relationship Type="http://schemas.openxmlformats.org/officeDocument/2006/relationships/slide" Target="/ppt/slides/slide6.xml" Id="Re9ebe4273a71417f" /><Relationship Type="http://schemas.openxmlformats.org/officeDocument/2006/relationships/slide" Target="/ppt/slides/slide7.xml" Id="R22cdef9d051a40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ded252fc9e4c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246de7a9a4f6f" /><Relationship Type="http://schemas.openxmlformats.org/officeDocument/2006/relationships/theme" Target="/ppt/slideMasters/theme/theme1.xml" Id="Rc85443f7510c43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7246de7a9a4f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5333ad61242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4d12b20d642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eb3c69a4f41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ede60baef44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98c8d462744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92168a5d74f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8e1f239f94d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BANGOR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BANGOR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BANGOR II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BANGOR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BANGOR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BANGOR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2 144 060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2 254 636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BANGOR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HOLMSTRAND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BANGOR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915 939 279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BANGOR II AS</a:t>
            </a:r>
          </a:p>
        </p:txBody>
      </p:sp>
    </p:spTree>
  </p:cSld>
  <p:clrMapOvr>
    <a:masterClrMapping xmlns:a="http://schemas.openxmlformats.org/drawingml/2006/main"/>
  </p:clrMapOvr>
</p:sld>
</file>