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b44bc318c941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26ebc4aeb34ffd"/>
  </p:sldMasterIdLst>
  <p:sldIdLst>
    <p:sldId xmlns:r="http://schemas.openxmlformats.org/officeDocument/2006/relationships" id="256" r:id="R347451a6e386438b"/>
    <p:sldId xmlns:r="http://schemas.openxmlformats.org/officeDocument/2006/relationships" id="257" r:id="R5ac3d9b5ea65452b"/>
    <p:sldId xmlns:r="http://schemas.openxmlformats.org/officeDocument/2006/relationships" id="258" r:id="Rc182dce079634d7b"/>
    <p:sldId xmlns:r="http://schemas.openxmlformats.org/officeDocument/2006/relationships" id="259" r:id="R9e30f62d3fa94500"/>
    <p:sldId xmlns:r="http://schemas.openxmlformats.org/officeDocument/2006/relationships" id="260" r:id="R6cde97ba2e154bc3"/>
    <p:sldId xmlns:r="http://schemas.openxmlformats.org/officeDocument/2006/relationships" id="261" r:id="R30875cb506194dd8"/>
    <p:sldId xmlns:r="http://schemas.openxmlformats.org/officeDocument/2006/relationships" id="262" r:id="R8181c2710f0c4b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26ebc4aeb34ffd" /><Relationship Type="http://schemas.openxmlformats.org/officeDocument/2006/relationships/slide" Target="/ppt/slides/slide1.xml" Id="R347451a6e386438b" /><Relationship Type="http://schemas.openxmlformats.org/officeDocument/2006/relationships/slide" Target="/ppt/slides/slide2.xml" Id="R5ac3d9b5ea65452b" /><Relationship Type="http://schemas.openxmlformats.org/officeDocument/2006/relationships/slide" Target="/ppt/slides/slide3.xml" Id="Rc182dce079634d7b" /><Relationship Type="http://schemas.openxmlformats.org/officeDocument/2006/relationships/slide" Target="/ppt/slides/slide4.xml" Id="R9e30f62d3fa94500" /><Relationship Type="http://schemas.openxmlformats.org/officeDocument/2006/relationships/slide" Target="/ppt/slides/slide5.xml" Id="R6cde97ba2e154bc3" /><Relationship Type="http://schemas.openxmlformats.org/officeDocument/2006/relationships/slide" Target="/ppt/slides/slide6.xml" Id="R30875cb506194dd8" /><Relationship Type="http://schemas.openxmlformats.org/officeDocument/2006/relationships/slide" Target="/ppt/slides/slide7.xml" Id="R8181c2710f0c4b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e3d1c22fd647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23cdd0aa1428c" /><Relationship Type="http://schemas.openxmlformats.org/officeDocument/2006/relationships/theme" Target="/ppt/slideMasters/theme/theme1.xml" Id="Re18cc35080054e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f23cdd0aa142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b9c304aa164e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3827dce8744a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a4fb3ab0f43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63333ab3b4d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8f361bb4248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b15a8879a74f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95d64085b4d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INVESTICURA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INVESTICURA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INVESTICURA AS ble etablert [år] og holder til i Dombås.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INVESTICURA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INVESTICURA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INVESTICURA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776 415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43 763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374 059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572 093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INVESTICURA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HOVENGEN HANS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INVESTICURA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Kyrkjevegen 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2660 Dombås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11 39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hans.martin@hovengen.no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www.investicura.no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915 933 017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INVESTICURA AS</a:t>
            </a:r>
          </a:p>
        </p:txBody>
      </p:sp>
    </p:spTree>
  </p:cSld>
  <p:clrMapOvr>
    <a:masterClrMapping xmlns:a="http://schemas.openxmlformats.org/drawingml/2006/main"/>
  </p:clrMapOvr>
</p:sld>
</file>