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7b7bc032784d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c6696da55e41d0"/>
  </p:sldMasterIdLst>
  <p:sldIdLst>
    <p:sldId xmlns:r="http://schemas.openxmlformats.org/officeDocument/2006/relationships" id="256" r:id="R98466c22a03e4995"/>
    <p:sldId xmlns:r="http://schemas.openxmlformats.org/officeDocument/2006/relationships" id="257" r:id="Rfdc4da47b4e34185"/>
    <p:sldId xmlns:r="http://schemas.openxmlformats.org/officeDocument/2006/relationships" id="258" r:id="R07c7d1dda93f428f"/>
    <p:sldId xmlns:r="http://schemas.openxmlformats.org/officeDocument/2006/relationships" id="259" r:id="R6743bdc616af4a04"/>
    <p:sldId xmlns:r="http://schemas.openxmlformats.org/officeDocument/2006/relationships" id="260" r:id="R044b1ddc50bd4fea"/>
    <p:sldId xmlns:r="http://schemas.openxmlformats.org/officeDocument/2006/relationships" id="261" r:id="R532cb1c1b9d040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c6696da55e41d0" /><Relationship Type="http://schemas.openxmlformats.org/officeDocument/2006/relationships/slide" Target="/ppt/slides/slide1.xml" Id="R98466c22a03e4995" /><Relationship Type="http://schemas.openxmlformats.org/officeDocument/2006/relationships/slide" Target="/ppt/slides/slide2.xml" Id="Rfdc4da47b4e34185" /><Relationship Type="http://schemas.openxmlformats.org/officeDocument/2006/relationships/slide" Target="/ppt/slides/slide3.xml" Id="R07c7d1dda93f428f" /><Relationship Type="http://schemas.openxmlformats.org/officeDocument/2006/relationships/slide" Target="/ppt/slides/slide4.xml" Id="R6743bdc616af4a04" /><Relationship Type="http://schemas.openxmlformats.org/officeDocument/2006/relationships/slide" Target="/ppt/slides/slide5.xml" Id="R044b1ddc50bd4fea" /><Relationship Type="http://schemas.openxmlformats.org/officeDocument/2006/relationships/slide" Target="/ppt/slides/slide6.xml" Id="R532cb1c1b9d040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952c633f84e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1e083ed474283" /><Relationship Type="http://schemas.openxmlformats.org/officeDocument/2006/relationships/theme" Target="/ppt/slideMasters/theme/theme1.xml" Id="R2ae5d9033dfb4c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01e083ed4742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e338d2dd740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3463251f04c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8bfcf01324d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58dac690c44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c81bd5f9a45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a367164cf40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ECO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ECO PROSJEKT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988 579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−308 575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−288 186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−275 232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216 043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915 932 525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ECO PROSJEKT AS</a:t>
            </a:r>
          </a:p>
        </p:txBody>
      </p:sp>
    </p:spTree>
  </p:cSld>
  <p:clrMapOvr>
    <a:masterClrMapping xmlns:a="http://schemas.openxmlformats.org/drawingml/2006/main"/>
  </p:clrMapOvr>
</p:sld>
</file>