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ae0aa5768f47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9e90e583747b0"/>
  </p:sldMasterIdLst>
  <p:sldIdLst>
    <p:sldId xmlns:r="http://schemas.openxmlformats.org/officeDocument/2006/relationships" id="256" r:id="Rf71bc5f2d5ef4937"/>
    <p:sldId xmlns:r="http://schemas.openxmlformats.org/officeDocument/2006/relationships" id="257" r:id="R2a37cbfedb474d90"/>
    <p:sldId xmlns:r="http://schemas.openxmlformats.org/officeDocument/2006/relationships" id="258" r:id="Rba22566ca6d945b0"/>
    <p:sldId xmlns:r="http://schemas.openxmlformats.org/officeDocument/2006/relationships" id="259" r:id="Ra7e981fcfdb04977"/>
    <p:sldId xmlns:r="http://schemas.openxmlformats.org/officeDocument/2006/relationships" id="260" r:id="Raf52a829789f4269"/>
    <p:sldId xmlns:r="http://schemas.openxmlformats.org/officeDocument/2006/relationships" id="261" r:id="R604b110db1f64faa"/>
    <p:sldId xmlns:r="http://schemas.openxmlformats.org/officeDocument/2006/relationships" id="262" r:id="R6d10bc0aca804f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9e90e583747b0" /><Relationship Type="http://schemas.openxmlformats.org/officeDocument/2006/relationships/slide" Target="/ppt/slides/slide1.xml" Id="Rf71bc5f2d5ef4937" /><Relationship Type="http://schemas.openxmlformats.org/officeDocument/2006/relationships/slide" Target="/ppt/slides/slide2.xml" Id="R2a37cbfedb474d90" /><Relationship Type="http://schemas.openxmlformats.org/officeDocument/2006/relationships/slide" Target="/ppt/slides/slide3.xml" Id="Rba22566ca6d945b0" /><Relationship Type="http://schemas.openxmlformats.org/officeDocument/2006/relationships/slide" Target="/ppt/slides/slide4.xml" Id="Ra7e981fcfdb04977" /><Relationship Type="http://schemas.openxmlformats.org/officeDocument/2006/relationships/slide" Target="/ppt/slides/slide5.xml" Id="Raf52a829789f4269" /><Relationship Type="http://schemas.openxmlformats.org/officeDocument/2006/relationships/slide" Target="/ppt/slides/slide6.xml" Id="R604b110db1f64faa" /><Relationship Type="http://schemas.openxmlformats.org/officeDocument/2006/relationships/slide" Target="/ppt/slides/slide7.xml" Id="R6d10bc0aca804f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e0c25d0e7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cb6ec35574278" /><Relationship Type="http://schemas.openxmlformats.org/officeDocument/2006/relationships/theme" Target="/ppt/slideMasters/theme/theme1.xml" Id="Ra09d8a20bd19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cb6ec355742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dea83062f4a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ccbb931b3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4202985c745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276b4196042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132a65c14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16aeb31ba4e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2db41266043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