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e4f181206845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40f0e0893d49e2"/>
  </p:sldMasterIdLst>
  <p:sldIdLst>
    <p:sldId xmlns:r="http://schemas.openxmlformats.org/officeDocument/2006/relationships" id="256" r:id="R25b2529ac3b447ab"/>
    <p:sldId xmlns:r="http://schemas.openxmlformats.org/officeDocument/2006/relationships" id="257" r:id="Rf11f110d8eb24bee"/>
    <p:sldId xmlns:r="http://schemas.openxmlformats.org/officeDocument/2006/relationships" id="258" r:id="Rcaa6e2efa34c47f3"/>
    <p:sldId xmlns:r="http://schemas.openxmlformats.org/officeDocument/2006/relationships" id="259" r:id="R1e6371322f034378"/>
    <p:sldId xmlns:r="http://schemas.openxmlformats.org/officeDocument/2006/relationships" id="260" r:id="R0e1f8de6d2ff4101"/>
    <p:sldId xmlns:r="http://schemas.openxmlformats.org/officeDocument/2006/relationships" id="261" r:id="Rb2e7e45f9c1147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40f0e0893d49e2" /><Relationship Type="http://schemas.openxmlformats.org/officeDocument/2006/relationships/slide" Target="/ppt/slides/slide1.xml" Id="R25b2529ac3b447ab" /><Relationship Type="http://schemas.openxmlformats.org/officeDocument/2006/relationships/slide" Target="/ppt/slides/slide2.xml" Id="Rf11f110d8eb24bee" /><Relationship Type="http://schemas.openxmlformats.org/officeDocument/2006/relationships/slide" Target="/ppt/slides/slide3.xml" Id="Rcaa6e2efa34c47f3" /><Relationship Type="http://schemas.openxmlformats.org/officeDocument/2006/relationships/slide" Target="/ppt/slides/slide4.xml" Id="R1e6371322f034378" /><Relationship Type="http://schemas.openxmlformats.org/officeDocument/2006/relationships/slide" Target="/ppt/slides/slide5.xml" Id="R0e1f8de6d2ff4101" /><Relationship Type="http://schemas.openxmlformats.org/officeDocument/2006/relationships/slide" Target="/ppt/slides/slide6.xml" Id="Rb2e7e45f9c1147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320e4f15cd42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d9ec75f3c43a5" /><Relationship Type="http://schemas.openxmlformats.org/officeDocument/2006/relationships/theme" Target="/ppt/slideMasters/theme/theme1.xml" Id="R78b7c006453142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8d9ec75f3c43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0cf3f658442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d9a2a58ce41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24a2eb54b40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42684d94944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283c7ad2940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bf19123a14f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HERMAN FROST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HERMAN FROST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HERMAN FROST ANLEGG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HERMAN FROST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HERMAN FROST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HERMAN FROST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−218 736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HERMAN FROST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915 924 883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HERMAN FROST ANLEGG AS</a:t>
            </a:r>
          </a:p>
        </p:txBody>
      </p:sp>
    </p:spTree>
  </p:cSld>
  <p:clrMapOvr>
    <a:masterClrMapping xmlns:a="http://schemas.openxmlformats.org/drawingml/2006/main"/>
  </p:clrMapOvr>
</p:sld>
</file>