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45d85a5e1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c3b33cc8154132"/>
  </p:sldMasterIdLst>
  <p:sldIdLst>
    <p:sldId xmlns:r="http://schemas.openxmlformats.org/officeDocument/2006/relationships" id="256" r:id="R1cdbe66e63de4e62"/>
    <p:sldId xmlns:r="http://schemas.openxmlformats.org/officeDocument/2006/relationships" id="257" r:id="Rfc60f1e6581948b4"/>
    <p:sldId xmlns:r="http://schemas.openxmlformats.org/officeDocument/2006/relationships" id="258" r:id="R1aa95db6bfc24475"/>
    <p:sldId xmlns:r="http://schemas.openxmlformats.org/officeDocument/2006/relationships" id="259" r:id="Rd1704a7311bf4e6e"/>
    <p:sldId xmlns:r="http://schemas.openxmlformats.org/officeDocument/2006/relationships" id="260" r:id="Raeb9bff073b24f60"/>
    <p:sldId xmlns:r="http://schemas.openxmlformats.org/officeDocument/2006/relationships" id="261" r:id="Rdb6a6e3e21d24220"/>
    <p:sldId xmlns:r="http://schemas.openxmlformats.org/officeDocument/2006/relationships" id="262" r:id="R455eef53dc08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3b33cc8154132" /><Relationship Type="http://schemas.openxmlformats.org/officeDocument/2006/relationships/slide" Target="/ppt/slides/slide1.xml" Id="R1cdbe66e63de4e62" /><Relationship Type="http://schemas.openxmlformats.org/officeDocument/2006/relationships/slide" Target="/ppt/slides/slide2.xml" Id="Rfc60f1e6581948b4" /><Relationship Type="http://schemas.openxmlformats.org/officeDocument/2006/relationships/slide" Target="/ppt/slides/slide3.xml" Id="R1aa95db6bfc24475" /><Relationship Type="http://schemas.openxmlformats.org/officeDocument/2006/relationships/slide" Target="/ppt/slides/slide4.xml" Id="Rd1704a7311bf4e6e" /><Relationship Type="http://schemas.openxmlformats.org/officeDocument/2006/relationships/slide" Target="/ppt/slides/slide5.xml" Id="Raeb9bff073b24f60" /><Relationship Type="http://schemas.openxmlformats.org/officeDocument/2006/relationships/slide" Target="/ppt/slides/slide6.xml" Id="Rdb6a6e3e21d24220" /><Relationship Type="http://schemas.openxmlformats.org/officeDocument/2006/relationships/slide" Target="/ppt/slides/slide7.xml" Id="R455eef53dc08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ff02f7163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45542b45e4d3f" /><Relationship Type="http://schemas.openxmlformats.org/officeDocument/2006/relationships/theme" Target="/ppt/slideMasters/theme/theme1.xml" Id="Ra788f431a6e74f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45542b45e4d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b56d9e4ed4a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bac2fbdfe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5d273acd047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7a043519e42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f3ca33d70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bb374bbde4f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317e1541d4e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NOMA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 CAPITAL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−2 464 835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−1 845 002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3 822 030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4 434 225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PARTNERS AS  –  73,0 %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PASSESTA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Fornebuveien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915 902 804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 CAPITAL AS</a:t>
            </a:r>
          </a:p>
        </p:txBody>
      </p:sp>
    </p:spTree>
  </p:cSld>
  <p:clrMapOvr>
    <a:masterClrMapping xmlns:a="http://schemas.openxmlformats.org/drawingml/2006/main"/>
  </p:clrMapOvr>
</p:sld>
</file>