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80546be85742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a9c8e91b3449a"/>
  </p:sldMasterIdLst>
  <p:sldIdLst>
    <p:sldId xmlns:r="http://schemas.openxmlformats.org/officeDocument/2006/relationships" id="256" r:id="R082e98944aff4870"/>
    <p:sldId xmlns:r="http://schemas.openxmlformats.org/officeDocument/2006/relationships" id="257" r:id="R763778b0cd4f4abb"/>
    <p:sldId xmlns:r="http://schemas.openxmlformats.org/officeDocument/2006/relationships" id="258" r:id="R60828cd55f72478f"/>
    <p:sldId xmlns:r="http://schemas.openxmlformats.org/officeDocument/2006/relationships" id="259" r:id="Rb952afaea2524c8f"/>
    <p:sldId xmlns:r="http://schemas.openxmlformats.org/officeDocument/2006/relationships" id="260" r:id="R435c08f63c26467d"/>
    <p:sldId xmlns:r="http://schemas.openxmlformats.org/officeDocument/2006/relationships" id="261" r:id="R0f777ce1af80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a9c8e91b3449a" /><Relationship Type="http://schemas.openxmlformats.org/officeDocument/2006/relationships/slide" Target="/ppt/slides/slide1.xml" Id="R082e98944aff4870" /><Relationship Type="http://schemas.openxmlformats.org/officeDocument/2006/relationships/slide" Target="/ppt/slides/slide2.xml" Id="R763778b0cd4f4abb" /><Relationship Type="http://schemas.openxmlformats.org/officeDocument/2006/relationships/slide" Target="/ppt/slides/slide3.xml" Id="R60828cd55f72478f" /><Relationship Type="http://schemas.openxmlformats.org/officeDocument/2006/relationships/slide" Target="/ppt/slides/slide4.xml" Id="Rb952afaea2524c8f" /><Relationship Type="http://schemas.openxmlformats.org/officeDocument/2006/relationships/slide" Target="/ppt/slides/slide5.xml" Id="R435c08f63c26467d" /><Relationship Type="http://schemas.openxmlformats.org/officeDocument/2006/relationships/slide" Target="/ppt/slides/slide6.xml" Id="R0f777ce1af80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6f33ccb05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54c3052c44698" /><Relationship Type="http://schemas.openxmlformats.org/officeDocument/2006/relationships/theme" Target="/ppt/slideMasters/theme/theme1.xml" Id="R291b1d0ffe3f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54c3052c4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f0476dfb6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4b2f51262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a884d1f2f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b0e591054d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d3c6aa2af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104c1e6441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ABRI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ABRI 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−7 172 384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13 394 020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31 392 889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915 901 042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