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f460aee7a440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91e9f7290a44e1"/>
  </p:sldMasterIdLst>
  <p:sldIdLst>
    <p:sldId xmlns:r="http://schemas.openxmlformats.org/officeDocument/2006/relationships" id="256" r:id="R8e0b0a25c9c0421a"/>
    <p:sldId xmlns:r="http://schemas.openxmlformats.org/officeDocument/2006/relationships" id="257" r:id="R789020b8d01a42ba"/>
    <p:sldId xmlns:r="http://schemas.openxmlformats.org/officeDocument/2006/relationships" id="258" r:id="R01b2b3299c7a4880"/>
    <p:sldId xmlns:r="http://schemas.openxmlformats.org/officeDocument/2006/relationships" id="259" r:id="R7e2d7de1bde446dc"/>
    <p:sldId xmlns:r="http://schemas.openxmlformats.org/officeDocument/2006/relationships" id="260" r:id="Rea96c49ecd9c4737"/>
    <p:sldId xmlns:r="http://schemas.openxmlformats.org/officeDocument/2006/relationships" id="261" r:id="R90831f57869b4f15"/>
    <p:sldId xmlns:r="http://schemas.openxmlformats.org/officeDocument/2006/relationships" id="262" r:id="Rb2bc17e51a0843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91e9f7290a44e1" /><Relationship Type="http://schemas.openxmlformats.org/officeDocument/2006/relationships/slide" Target="/ppt/slides/slide1.xml" Id="R8e0b0a25c9c0421a" /><Relationship Type="http://schemas.openxmlformats.org/officeDocument/2006/relationships/slide" Target="/ppt/slides/slide2.xml" Id="R789020b8d01a42ba" /><Relationship Type="http://schemas.openxmlformats.org/officeDocument/2006/relationships/slide" Target="/ppt/slides/slide3.xml" Id="R01b2b3299c7a4880" /><Relationship Type="http://schemas.openxmlformats.org/officeDocument/2006/relationships/slide" Target="/ppt/slides/slide4.xml" Id="R7e2d7de1bde446dc" /><Relationship Type="http://schemas.openxmlformats.org/officeDocument/2006/relationships/slide" Target="/ppt/slides/slide5.xml" Id="Rea96c49ecd9c4737" /><Relationship Type="http://schemas.openxmlformats.org/officeDocument/2006/relationships/slide" Target="/ppt/slides/slide6.xml" Id="R90831f57869b4f15" /><Relationship Type="http://schemas.openxmlformats.org/officeDocument/2006/relationships/slide" Target="/ppt/slides/slide7.xml" Id="Rb2bc17e51a0843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39a24a8b3f4a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6dbf2eb90f4870" /><Relationship Type="http://schemas.openxmlformats.org/officeDocument/2006/relationships/theme" Target="/ppt/slideMasters/theme/theme1.xml" Id="Readcd3dbfc264b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6dbf2eb90f48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d98c323e7245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10981b84042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7be1b43024d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a9c4942c448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2ce3d84a447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bfcb1fa564d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536e9822e42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FLÅHAMMER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FLÅHAMMER HOLDING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23 272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FLÅHAMMER BEN MICHAEL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Starrmyra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7091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915 879 721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