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395a96669474b0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8bf893458514a02"/>
  </p:sldMasterIdLst>
  <p:sldIdLst>
    <p:sldId xmlns:r="http://schemas.openxmlformats.org/officeDocument/2006/relationships" id="256" r:id="R9e4ab179d5004932"/>
    <p:sldId xmlns:r="http://schemas.openxmlformats.org/officeDocument/2006/relationships" id="257" r:id="R96dd2de572fe44b6"/>
    <p:sldId xmlns:r="http://schemas.openxmlformats.org/officeDocument/2006/relationships" id="258" r:id="R191361bfc3684fd0"/>
    <p:sldId xmlns:r="http://schemas.openxmlformats.org/officeDocument/2006/relationships" id="259" r:id="R271fafcf9d0f4c2b"/>
    <p:sldId xmlns:r="http://schemas.openxmlformats.org/officeDocument/2006/relationships" id="260" r:id="R77338c06c73842a2"/>
    <p:sldId xmlns:r="http://schemas.openxmlformats.org/officeDocument/2006/relationships" id="261" r:id="R8cff982421a8405e"/>
    <p:sldId xmlns:r="http://schemas.openxmlformats.org/officeDocument/2006/relationships" id="262" r:id="R3f4fec7911a04da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8bf893458514a02" /><Relationship Type="http://schemas.openxmlformats.org/officeDocument/2006/relationships/slide" Target="/ppt/slides/slide1.xml" Id="R9e4ab179d5004932" /><Relationship Type="http://schemas.openxmlformats.org/officeDocument/2006/relationships/slide" Target="/ppt/slides/slide2.xml" Id="R96dd2de572fe44b6" /><Relationship Type="http://schemas.openxmlformats.org/officeDocument/2006/relationships/slide" Target="/ppt/slides/slide3.xml" Id="R191361bfc3684fd0" /><Relationship Type="http://schemas.openxmlformats.org/officeDocument/2006/relationships/slide" Target="/ppt/slides/slide4.xml" Id="R271fafcf9d0f4c2b" /><Relationship Type="http://schemas.openxmlformats.org/officeDocument/2006/relationships/slide" Target="/ppt/slides/slide5.xml" Id="R77338c06c73842a2" /><Relationship Type="http://schemas.openxmlformats.org/officeDocument/2006/relationships/slide" Target="/ppt/slides/slide6.xml" Id="R8cff982421a8405e" /><Relationship Type="http://schemas.openxmlformats.org/officeDocument/2006/relationships/slide" Target="/ppt/slides/slide7.xml" Id="R3f4fec7911a04da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bbd96ca7dc74d1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1ab1163c3e4bdf" /><Relationship Type="http://schemas.openxmlformats.org/officeDocument/2006/relationships/theme" Target="/ppt/slideMasters/theme/theme1.xml" Id="Rc2ce122abd64462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41ab1163c3e4bd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0426d09459497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414f79686c40a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88220057c0436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b0067ccdf0402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edcde3bd0a47f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4200d7f42942a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768c3fa33943c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BRJ INVESTOR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BRJ INVESTOR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BRJ INVESTOR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BRJ INVESTOR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BRJ INVESTOR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BRJ INVESTOR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−3 534 302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−38 855 328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111 346 051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186 237 288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BRJ INVESTOR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MONT INVESTOR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BRJ INVESTOR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915 865 739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BRJ INVESTOR AS</a:t>
            </a:r>
          </a:p>
        </p:txBody>
      </p:sp>
    </p:spTree>
  </p:cSld>
  <p:clrMapOvr>
    <a:masterClrMapping xmlns:a="http://schemas.openxmlformats.org/drawingml/2006/main"/>
  </p:clrMapOvr>
</p:sld>
</file>