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783c308db246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5f170cb2e34c21"/>
  </p:sldMasterIdLst>
  <p:sldIdLst>
    <p:sldId xmlns:r="http://schemas.openxmlformats.org/officeDocument/2006/relationships" id="256" r:id="R70729a3fa8da46e5"/>
    <p:sldId xmlns:r="http://schemas.openxmlformats.org/officeDocument/2006/relationships" id="257" r:id="R26898c9e1b2e4671"/>
    <p:sldId xmlns:r="http://schemas.openxmlformats.org/officeDocument/2006/relationships" id="258" r:id="Ra157bdac3fa44fe6"/>
    <p:sldId xmlns:r="http://schemas.openxmlformats.org/officeDocument/2006/relationships" id="259" r:id="R398482a556014318"/>
    <p:sldId xmlns:r="http://schemas.openxmlformats.org/officeDocument/2006/relationships" id="260" r:id="Re0dbe8493f5541c2"/>
    <p:sldId xmlns:r="http://schemas.openxmlformats.org/officeDocument/2006/relationships" id="261" r:id="R40be2801b6a54214"/>
    <p:sldId xmlns:r="http://schemas.openxmlformats.org/officeDocument/2006/relationships" id="262" r:id="Rd1108c678a644a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5f170cb2e34c21" /><Relationship Type="http://schemas.openxmlformats.org/officeDocument/2006/relationships/slide" Target="/ppt/slides/slide1.xml" Id="R70729a3fa8da46e5" /><Relationship Type="http://schemas.openxmlformats.org/officeDocument/2006/relationships/slide" Target="/ppt/slides/slide2.xml" Id="R26898c9e1b2e4671" /><Relationship Type="http://schemas.openxmlformats.org/officeDocument/2006/relationships/slide" Target="/ppt/slides/slide3.xml" Id="Ra157bdac3fa44fe6" /><Relationship Type="http://schemas.openxmlformats.org/officeDocument/2006/relationships/slide" Target="/ppt/slides/slide4.xml" Id="R398482a556014318" /><Relationship Type="http://schemas.openxmlformats.org/officeDocument/2006/relationships/slide" Target="/ppt/slides/slide5.xml" Id="Re0dbe8493f5541c2" /><Relationship Type="http://schemas.openxmlformats.org/officeDocument/2006/relationships/slide" Target="/ppt/slides/slide6.xml" Id="R40be2801b6a54214" /><Relationship Type="http://schemas.openxmlformats.org/officeDocument/2006/relationships/slide" Target="/ppt/slides/slide7.xml" Id="Rd1108c678a644a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1bab52a0fb47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2fdc1aa4a49ae" /><Relationship Type="http://schemas.openxmlformats.org/officeDocument/2006/relationships/theme" Target="/ppt/slideMasters/theme/theme1.xml" Id="R169453b9956048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e2fdc1aa4a49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7ef30fe744c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56495222b42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c70e44c3c4c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a4d318c4a41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787e68c274a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9d35738844a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f7945dead47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TOKA INVEST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TOKA INVEST II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−917 473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24 627 363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204 811 776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220 794 700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ULSTEIN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Vikemyra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915 852 521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