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7b5165f87c4e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2ef0832d504234"/>
  </p:sldMasterIdLst>
  <p:sldIdLst>
    <p:sldId xmlns:r="http://schemas.openxmlformats.org/officeDocument/2006/relationships" id="256" r:id="Re0dc9f82dada4feb"/>
    <p:sldId xmlns:r="http://schemas.openxmlformats.org/officeDocument/2006/relationships" id="257" r:id="R59cfbc0249ff464a"/>
    <p:sldId xmlns:r="http://schemas.openxmlformats.org/officeDocument/2006/relationships" id="258" r:id="Rc8ed0281a8c94baa"/>
    <p:sldId xmlns:r="http://schemas.openxmlformats.org/officeDocument/2006/relationships" id="259" r:id="R805376eab0964ef4"/>
    <p:sldId xmlns:r="http://schemas.openxmlformats.org/officeDocument/2006/relationships" id="260" r:id="Ra08f41d41b17407c"/>
    <p:sldId xmlns:r="http://schemas.openxmlformats.org/officeDocument/2006/relationships" id="261" r:id="R38102d2bf5ba48f6"/>
    <p:sldId xmlns:r="http://schemas.openxmlformats.org/officeDocument/2006/relationships" id="262" r:id="R611a854f9f3c44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ef0832d504234" /><Relationship Type="http://schemas.openxmlformats.org/officeDocument/2006/relationships/slide" Target="/ppt/slides/slide1.xml" Id="Re0dc9f82dada4feb" /><Relationship Type="http://schemas.openxmlformats.org/officeDocument/2006/relationships/slide" Target="/ppt/slides/slide2.xml" Id="R59cfbc0249ff464a" /><Relationship Type="http://schemas.openxmlformats.org/officeDocument/2006/relationships/slide" Target="/ppt/slides/slide3.xml" Id="Rc8ed0281a8c94baa" /><Relationship Type="http://schemas.openxmlformats.org/officeDocument/2006/relationships/slide" Target="/ppt/slides/slide4.xml" Id="R805376eab0964ef4" /><Relationship Type="http://schemas.openxmlformats.org/officeDocument/2006/relationships/slide" Target="/ppt/slides/slide5.xml" Id="Ra08f41d41b17407c" /><Relationship Type="http://schemas.openxmlformats.org/officeDocument/2006/relationships/slide" Target="/ppt/slides/slide6.xml" Id="R38102d2bf5ba48f6" /><Relationship Type="http://schemas.openxmlformats.org/officeDocument/2006/relationships/slide" Target="/ppt/slides/slide7.xml" Id="R611a854f9f3c44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1fda1cd5b44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6cd1b94cb4ddd" /><Relationship Type="http://schemas.openxmlformats.org/officeDocument/2006/relationships/theme" Target="/ppt/slideMasters/theme/theme1.xml" Id="R17075095b4ac46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56cd1b94cb4d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a6ec2ca864b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46d9814bb43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bc0a58fce48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72532b6ad47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a201fdbd245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c1896b9e346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b629345214e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JUPITER INVEST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JUPITER INVEST II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−194 428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10 289 479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33 709 030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33 743 314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MARIUS ULSTEIN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915 842 321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