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47943a75e44e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cd940391e5476b"/>
  </p:sldMasterIdLst>
  <p:sldIdLst>
    <p:sldId xmlns:r="http://schemas.openxmlformats.org/officeDocument/2006/relationships" id="256" r:id="Rcdf49a36c26c46b5"/>
    <p:sldId xmlns:r="http://schemas.openxmlformats.org/officeDocument/2006/relationships" id="257" r:id="Rddc8cd6832314003"/>
    <p:sldId xmlns:r="http://schemas.openxmlformats.org/officeDocument/2006/relationships" id="258" r:id="Re0c454588a4c4fc7"/>
    <p:sldId xmlns:r="http://schemas.openxmlformats.org/officeDocument/2006/relationships" id="259" r:id="R734f6162550541e8"/>
    <p:sldId xmlns:r="http://schemas.openxmlformats.org/officeDocument/2006/relationships" id="260" r:id="R42e55fb9e48c4e61"/>
    <p:sldId xmlns:r="http://schemas.openxmlformats.org/officeDocument/2006/relationships" id="261" r:id="Re8f0375f37b94b4d"/>
    <p:sldId xmlns:r="http://schemas.openxmlformats.org/officeDocument/2006/relationships" id="262" r:id="Re147c5e5a3594d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cd940391e5476b" /><Relationship Type="http://schemas.openxmlformats.org/officeDocument/2006/relationships/slide" Target="/ppt/slides/slide1.xml" Id="Rcdf49a36c26c46b5" /><Relationship Type="http://schemas.openxmlformats.org/officeDocument/2006/relationships/slide" Target="/ppt/slides/slide2.xml" Id="Rddc8cd6832314003" /><Relationship Type="http://schemas.openxmlformats.org/officeDocument/2006/relationships/slide" Target="/ppt/slides/slide3.xml" Id="Re0c454588a4c4fc7" /><Relationship Type="http://schemas.openxmlformats.org/officeDocument/2006/relationships/slide" Target="/ppt/slides/slide4.xml" Id="R734f6162550541e8" /><Relationship Type="http://schemas.openxmlformats.org/officeDocument/2006/relationships/slide" Target="/ppt/slides/slide5.xml" Id="R42e55fb9e48c4e61" /><Relationship Type="http://schemas.openxmlformats.org/officeDocument/2006/relationships/slide" Target="/ppt/slides/slide6.xml" Id="Re8f0375f37b94b4d" /><Relationship Type="http://schemas.openxmlformats.org/officeDocument/2006/relationships/slide" Target="/ppt/slides/slide7.xml" Id="Re147c5e5a3594d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f2253cd90247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4938464a844bb" /><Relationship Type="http://schemas.openxmlformats.org/officeDocument/2006/relationships/theme" Target="/ppt/slideMasters/theme/theme1.xml" Id="R8b0ba81986c64b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24938464a844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c3c92f3824c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fcbb96cce40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88a7f613e46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1eb722ed842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c12fbff2745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cc282b0bb46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885df27314e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175 983 446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6 884 272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5 380 981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15 048 107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39 114 533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MONAR INVEST AS  –  40,5 %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KROGSGÅRD NIELS JØRGEN  –  20,5 %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ESPEN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HERMANNS INVEST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