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b4614f17784f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cf849ff3a54855"/>
  </p:sldMasterIdLst>
  <p:sldIdLst>
    <p:sldId xmlns:r="http://schemas.openxmlformats.org/officeDocument/2006/relationships" id="256" r:id="R48d3e3e3be464ec7"/>
    <p:sldId xmlns:r="http://schemas.openxmlformats.org/officeDocument/2006/relationships" id="257" r:id="R930d59a3a7da4ace"/>
    <p:sldId xmlns:r="http://schemas.openxmlformats.org/officeDocument/2006/relationships" id="258" r:id="Rb5a3d960f8984ac7"/>
    <p:sldId xmlns:r="http://schemas.openxmlformats.org/officeDocument/2006/relationships" id="259" r:id="R5a103a21100b4b07"/>
    <p:sldId xmlns:r="http://schemas.openxmlformats.org/officeDocument/2006/relationships" id="260" r:id="R0b6bf30939114be0"/>
    <p:sldId xmlns:r="http://schemas.openxmlformats.org/officeDocument/2006/relationships" id="261" r:id="R77c5f0f8ee5f4b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cf849ff3a54855" /><Relationship Type="http://schemas.openxmlformats.org/officeDocument/2006/relationships/slide" Target="/ppt/slides/slide1.xml" Id="R48d3e3e3be464ec7" /><Relationship Type="http://schemas.openxmlformats.org/officeDocument/2006/relationships/slide" Target="/ppt/slides/slide2.xml" Id="R930d59a3a7da4ace" /><Relationship Type="http://schemas.openxmlformats.org/officeDocument/2006/relationships/slide" Target="/ppt/slides/slide3.xml" Id="Rb5a3d960f8984ac7" /><Relationship Type="http://schemas.openxmlformats.org/officeDocument/2006/relationships/slide" Target="/ppt/slides/slide4.xml" Id="R5a103a21100b4b07" /><Relationship Type="http://schemas.openxmlformats.org/officeDocument/2006/relationships/slide" Target="/ppt/slides/slide5.xml" Id="R0b6bf30939114be0" /><Relationship Type="http://schemas.openxmlformats.org/officeDocument/2006/relationships/slide" Target="/ppt/slides/slide6.xml" Id="R77c5f0f8ee5f4b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d7090b191b4b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b44f18c854c2d" /><Relationship Type="http://schemas.openxmlformats.org/officeDocument/2006/relationships/theme" Target="/ppt/slideMasters/theme/theme1.xml" Id="R4eda07d8e27442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bb44f18c854c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6ff798a6648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1cceec21c45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28bb39f6448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cb097446f49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00ebb1ad54a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d7976a42a41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VBM BYGGFORNYELSE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