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ffa76232c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518eac2f545eb"/>
  </p:sldMasterIdLst>
  <p:sldIdLst>
    <p:sldId xmlns:r="http://schemas.openxmlformats.org/officeDocument/2006/relationships" id="256" r:id="Rc5bf4a6fdf254e87"/>
    <p:sldId xmlns:r="http://schemas.openxmlformats.org/officeDocument/2006/relationships" id="257" r:id="Rcc4d9d6754c24cb5"/>
    <p:sldId xmlns:r="http://schemas.openxmlformats.org/officeDocument/2006/relationships" id="258" r:id="Rbefd09d3b37f4d8a"/>
    <p:sldId xmlns:r="http://schemas.openxmlformats.org/officeDocument/2006/relationships" id="259" r:id="R8a589fe3fef94ad5"/>
    <p:sldId xmlns:r="http://schemas.openxmlformats.org/officeDocument/2006/relationships" id="260" r:id="R8b25b5bfe9a44e43"/>
    <p:sldId xmlns:r="http://schemas.openxmlformats.org/officeDocument/2006/relationships" id="261" r:id="R7cf679743bfe47c6"/>
    <p:sldId xmlns:r="http://schemas.openxmlformats.org/officeDocument/2006/relationships" id="262" r:id="R7ab3eca2a93a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518eac2f545eb" /><Relationship Type="http://schemas.openxmlformats.org/officeDocument/2006/relationships/slide" Target="/ppt/slides/slide1.xml" Id="Rc5bf4a6fdf254e87" /><Relationship Type="http://schemas.openxmlformats.org/officeDocument/2006/relationships/slide" Target="/ppt/slides/slide2.xml" Id="Rcc4d9d6754c24cb5" /><Relationship Type="http://schemas.openxmlformats.org/officeDocument/2006/relationships/slide" Target="/ppt/slides/slide3.xml" Id="Rbefd09d3b37f4d8a" /><Relationship Type="http://schemas.openxmlformats.org/officeDocument/2006/relationships/slide" Target="/ppt/slides/slide4.xml" Id="R8a589fe3fef94ad5" /><Relationship Type="http://schemas.openxmlformats.org/officeDocument/2006/relationships/slide" Target="/ppt/slides/slide5.xml" Id="R8b25b5bfe9a44e43" /><Relationship Type="http://schemas.openxmlformats.org/officeDocument/2006/relationships/slide" Target="/ppt/slides/slide6.xml" Id="R7cf679743bfe47c6" /><Relationship Type="http://schemas.openxmlformats.org/officeDocument/2006/relationships/slide" Target="/ppt/slides/slide7.xml" Id="R7ab3eca2a93a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61a280d3b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d6e6979ad4dc0" /><Relationship Type="http://schemas.openxmlformats.org/officeDocument/2006/relationships/theme" Target="/ppt/slideMasters/theme/theme1.xml" Id="R9987ece7f9d2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d6e6979ad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598dbe07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7d15047e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45c6e880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64160517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59145f5f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742eee2e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a3c8ecb5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KOSMOS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KOSMOS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64 857 029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MOXON CHRISTIAN GERARD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