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ee8b8d989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e3407408e43b4"/>
  </p:sldMasterIdLst>
  <p:sldIdLst>
    <p:sldId xmlns:r="http://schemas.openxmlformats.org/officeDocument/2006/relationships" id="256" r:id="R43a527e493534841"/>
    <p:sldId xmlns:r="http://schemas.openxmlformats.org/officeDocument/2006/relationships" id="257" r:id="R233547c2bcff47df"/>
    <p:sldId xmlns:r="http://schemas.openxmlformats.org/officeDocument/2006/relationships" id="258" r:id="R0ffc90b180a64dc9"/>
    <p:sldId xmlns:r="http://schemas.openxmlformats.org/officeDocument/2006/relationships" id="259" r:id="R5436ba9e0bb2462a"/>
    <p:sldId xmlns:r="http://schemas.openxmlformats.org/officeDocument/2006/relationships" id="260" r:id="Rbe271e8b30fc4f51"/>
    <p:sldId xmlns:r="http://schemas.openxmlformats.org/officeDocument/2006/relationships" id="261" r:id="Rccb7f5ff43a14a09"/>
    <p:sldId xmlns:r="http://schemas.openxmlformats.org/officeDocument/2006/relationships" id="262" r:id="R84e2cc00ba9d4d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e3407408e43b4" /><Relationship Type="http://schemas.openxmlformats.org/officeDocument/2006/relationships/slide" Target="/ppt/slides/slide1.xml" Id="R43a527e493534841" /><Relationship Type="http://schemas.openxmlformats.org/officeDocument/2006/relationships/slide" Target="/ppt/slides/slide2.xml" Id="R233547c2bcff47df" /><Relationship Type="http://schemas.openxmlformats.org/officeDocument/2006/relationships/slide" Target="/ppt/slides/slide3.xml" Id="R0ffc90b180a64dc9" /><Relationship Type="http://schemas.openxmlformats.org/officeDocument/2006/relationships/slide" Target="/ppt/slides/slide4.xml" Id="R5436ba9e0bb2462a" /><Relationship Type="http://schemas.openxmlformats.org/officeDocument/2006/relationships/slide" Target="/ppt/slides/slide5.xml" Id="Rbe271e8b30fc4f51" /><Relationship Type="http://schemas.openxmlformats.org/officeDocument/2006/relationships/slide" Target="/ppt/slides/slide6.xml" Id="Rccb7f5ff43a14a09" /><Relationship Type="http://schemas.openxmlformats.org/officeDocument/2006/relationships/slide" Target="/ppt/slides/slide7.xml" Id="R84e2cc00ba9d4d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d3b3ec6a847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a76ef3f2040a7" /><Relationship Type="http://schemas.openxmlformats.org/officeDocument/2006/relationships/theme" Target="/ppt/slideMasters/theme/theme1.xml" Id="R2108d149d82345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1a76ef3f2040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03be45147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ffb87f18d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d79c4baae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36972aaa449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fbf57edeb49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2c53fc0f947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99973658e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REGNSKAPSPARTNEREN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REGNSKAPSPARTNEREN TROMSØ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5 024 400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2 198 041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1 942 666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7 175 794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8 586 614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ENOKSEN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regnskapspartnerentromso@gmail.com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915 807 313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REGNSKAPSPARTNEREN TROMSØ AS</a:t>
            </a:r>
          </a:p>
        </p:txBody>
      </p:sp>
    </p:spTree>
  </p:cSld>
  <p:clrMapOvr>
    <a:masterClrMapping xmlns:a="http://schemas.openxmlformats.org/drawingml/2006/main"/>
  </p:clrMapOvr>
</p:sld>
</file>