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96ce3c8980841b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628a12dc16846e7"/>
  </p:sldMasterIdLst>
  <p:sldIdLst>
    <p:sldId xmlns:r="http://schemas.openxmlformats.org/officeDocument/2006/relationships" id="256" r:id="R4267fc6627084749"/>
    <p:sldId xmlns:r="http://schemas.openxmlformats.org/officeDocument/2006/relationships" id="257" r:id="R071ceb857ffa445c"/>
    <p:sldId xmlns:r="http://schemas.openxmlformats.org/officeDocument/2006/relationships" id="258" r:id="R232b7b8a81f64322"/>
    <p:sldId xmlns:r="http://schemas.openxmlformats.org/officeDocument/2006/relationships" id="259" r:id="R30288078d8db4050"/>
    <p:sldId xmlns:r="http://schemas.openxmlformats.org/officeDocument/2006/relationships" id="260" r:id="R4ec72ec229e5410a"/>
    <p:sldId xmlns:r="http://schemas.openxmlformats.org/officeDocument/2006/relationships" id="261" r:id="R3703f2e7cba84908"/>
    <p:sldId xmlns:r="http://schemas.openxmlformats.org/officeDocument/2006/relationships" id="262" r:id="Re7cca4c6d3ff4e8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28a12dc16846e7" /><Relationship Type="http://schemas.openxmlformats.org/officeDocument/2006/relationships/slide" Target="/ppt/slides/slide1.xml" Id="R4267fc6627084749" /><Relationship Type="http://schemas.openxmlformats.org/officeDocument/2006/relationships/slide" Target="/ppt/slides/slide2.xml" Id="R071ceb857ffa445c" /><Relationship Type="http://schemas.openxmlformats.org/officeDocument/2006/relationships/slide" Target="/ppt/slides/slide3.xml" Id="R232b7b8a81f64322" /><Relationship Type="http://schemas.openxmlformats.org/officeDocument/2006/relationships/slide" Target="/ppt/slides/slide4.xml" Id="R30288078d8db4050" /><Relationship Type="http://schemas.openxmlformats.org/officeDocument/2006/relationships/slide" Target="/ppt/slides/slide5.xml" Id="R4ec72ec229e5410a" /><Relationship Type="http://schemas.openxmlformats.org/officeDocument/2006/relationships/slide" Target="/ppt/slides/slide6.xml" Id="R3703f2e7cba84908" /><Relationship Type="http://schemas.openxmlformats.org/officeDocument/2006/relationships/slide" Target="/ppt/slides/slide7.xml" Id="Re7cca4c6d3ff4e8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824eb123a14c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a0dccbf1ca46ab" /><Relationship Type="http://schemas.openxmlformats.org/officeDocument/2006/relationships/theme" Target="/ppt/slideMasters/theme/theme1.xml" Id="R171841f725f643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5a0dccbf1ca46a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69018025954b1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5262b54748483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642ecf8eb9423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4288ad8af945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9096850c6c438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a18e470f62416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57623b11714cc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MONS SEMSHAUG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MONS SEMSHAUG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MONS SEMSHAUG AS ble etablert [år] og holder til i Tjeldstø.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MONS SEMSHAUG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MONS SEMSHAUG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MONS SEMSHAUG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29 433 781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1 230 357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1 164 850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6 034 788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9 583 506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MONS SEMSHAUG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KJERSTI SEMSHAUG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SIV LISE SEMSHAUG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OVE SEMSHAUG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MONS SEMSHAUG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Jensvardvegen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5336 Tjeldstø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38 93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915 800 718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MONS SEMSHAUG AS</a:t>
            </a:r>
          </a:p>
        </p:txBody>
      </p:sp>
    </p:spTree>
  </p:cSld>
  <p:clrMapOvr>
    <a:masterClrMapping xmlns:a="http://schemas.openxmlformats.org/drawingml/2006/main"/>
  </p:clrMapOvr>
</p:sld>
</file>