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d2c170d9d64c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fd5488e7154952"/>
  </p:sldMasterIdLst>
  <p:sldIdLst>
    <p:sldId xmlns:r="http://schemas.openxmlformats.org/officeDocument/2006/relationships" id="256" r:id="R9a7821c43c134250"/>
    <p:sldId xmlns:r="http://schemas.openxmlformats.org/officeDocument/2006/relationships" id="257" r:id="Rc34e94ad14524ed8"/>
    <p:sldId xmlns:r="http://schemas.openxmlformats.org/officeDocument/2006/relationships" id="258" r:id="Re208060b09ab4880"/>
    <p:sldId xmlns:r="http://schemas.openxmlformats.org/officeDocument/2006/relationships" id="259" r:id="Ra0b3925cf514402f"/>
    <p:sldId xmlns:r="http://schemas.openxmlformats.org/officeDocument/2006/relationships" id="260" r:id="Re63e6b714827477f"/>
    <p:sldId xmlns:r="http://schemas.openxmlformats.org/officeDocument/2006/relationships" id="261" r:id="Ra3820b9e07dd495f"/>
    <p:sldId xmlns:r="http://schemas.openxmlformats.org/officeDocument/2006/relationships" id="262" r:id="R884baf6184aa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d5488e7154952" /><Relationship Type="http://schemas.openxmlformats.org/officeDocument/2006/relationships/slide" Target="/ppt/slides/slide1.xml" Id="R9a7821c43c134250" /><Relationship Type="http://schemas.openxmlformats.org/officeDocument/2006/relationships/slide" Target="/ppt/slides/slide2.xml" Id="Rc34e94ad14524ed8" /><Relationship Type="http://schemas.openxmlformats.org/officeDocument/2006/relationships/slide" Target="/ppt/slides/slide3.xml" Id="Re208060b09ab4880" /><Relationship Type="http://schemas.openxmlformats.org/officeDocument/2006/relationships/slide" Target="/ppt/slides/slide4.xml" Id="Ra0b3925cf514402f" /><Relationship Type="http://schemas.openxmlformats.org/officeDocument/2006/relationships/slide" Target="/ppt/slides/slide5.xml" Id="Re63e6b714827477f" /><Relationship Type="http://schemas.openxmlformats.org/officeDocument/2006/relationships/slide" Target="/ppt/slides/slide6.xml" Id="Ra3820b9e07dd495f" /><Relationship Type="http://schemas.openxmlformats.org/officeDocument/2006/relationships/slide" Target="/ppt/slides/slide7.xml" Id="R884baf6184aa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4511a3d4a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14d2952144909" /><Relationship Type="http://schemas.openxmlformats.org/officeDocument/2006/relationships/theme" Target="/ppt/slideMasters/theme/theme1.xml" Id="R5acfb6839cdf45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14d295214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7a5218ad64d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bba9f08004f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375e20adf44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08e61db264e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7bb8efd8c45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e1824ebee44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20e93894148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JEPSON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JEPSON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−445 518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8 282 901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24 193 774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24 195 857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JEPSON MAGNUS OLIVER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Stokkavei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915 796 850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JEPSON HOLDING AS</a:t>
            </a:r>
          </a:p>
        </p:txBody>
      </p:sp>
    </p:spTree>
  </p:cSld>
  <p:clrMapOvr>
    <a:masterClrMapping xmlns:a="http://schemas.openxmlformats.org/drawingml/2006/main"/>
  </p:clrMapOvr>
</p:sld>
</file>