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16ef05999844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52135c1790421f"/>
  </p:sldMasterIdLst>
  <p:sldIdLst>
    <p:sldId xmlns:r="http://schemas.openxmlformats.org/officeDocument/2006/relationships" id="256" r:id="Rb543589077e54984"/>
    <p:sldId xmlns:r="http://schemas.openxmlformats.org/officeDocument/2006/relationships" id="257" r:id="R5a070e4d6f4f4737"/>
    <p:sldId xmlns:r="http://schemas.openxmlformats.org/officeDocument/2006/relationships" id="258" r:id="R269a638a6fb94e5e"/>
    <p:sldId xmlns:r="http://schemas.openxmlformats.org/officeDocument/2006/relationships" id="259" r:id="R7967a30010674870"/>
    <p:sldId xmlns:r="http://schemas.openxmlformats.org/officeDocument/2006/relationships" id="260" r:id="R65f0e33ae77a47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52135c1790421f" /><Relationship Type="http://schemas.openxmlformats.org/officeDocument/2006/relationships/slide" Target="/ppt/slides/slide1.xml" Id="Rb543589077e54984" /><Relationship Type="http://schemas.openxmlformats.org/officeDocument/2006/relationships/slide" Target="/ppt/slides/slide2.xml" Id="R5a070e4d6f4f4737" /><Relationship Type="http://schemas.openxmlformats.org/officeDocument/2006/relationships/slide" Target="/ppt/slides/slide3.xml" Id="R269a638a6fb94e5e" /><Relationship Type="http://schemas.openxmlformats.org/officeDocument/2006/relationships/slide" Target="/ppt/slides/slide4.xml" Id="R7967a30010674870" /><Relationship Type="http://schemas.openxmlformats.org/officeDocument/2006/relationships/slide" Target="/ppt/slides/slide5.xml" Id="R65f0e33ae77a47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724154e514c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1aa94b7ef4628" /><Relationship Type="http://schemas.openxmlformats.org/officeDocument/2006/relationships/theme" Target="/ppt/slideMasters/theme/theme1.xml" Id="R84d312cf93d640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e1aa94b7ef46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2fa5aee8c41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f740ead434c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e229e798547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c05e64bd140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81790988746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 &amp; PEPPER 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 &amp; PEPPER 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