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c52dbe44a042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5d0205f5ea425b"/>
  </p:sldMasterIdLst>
  <p:sldIdLst>
    <p:sldId xmlns:r="http://schemas.openxmlformats.org/officeDocument/2006/relationships" id="256" r:id="R6a8a8ed1ed934e46"/>
    <p:sldId xmlns:r="http://schemas.openxmlformats.org/officeDocument/2006/relationships" id="257" r:id="R8c44175b20af406f"/>
    <p:sldId xmlns:r="http://schemas.openxmlformats.org/officeDocument/2006/relationships" id="258" r:id="Rae5d077796de4506"/>
    <p:sldId xmlns:r="http://schemas.openxmlformats.org/officeDocument/2006/relationships" id="259" r:id="R2f541c7a2eb840ba"/>
    <p:sldId xmlns:r="http://schemas.openxmlformats.org/officeDocument/2006/relationships" id="260" r:id="R21fb1ba0ab28420f"/>
    <p:sldId xmlns:r="http://schemas.openxmlformats.org/officeDocument/2006/relationships" id="261" r:id="R83119deb5ce347bb"/>
    <p:sldId xmlns:r="http://schemas.openxmlformats.org/officeDocument/2006/relationships" id="262" r:id="R628a0defb6304b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d0205f5ea425b" /><Relationship Type="http://schemas.openxmlformats.org/officeDocument/2006/relationships/slide" Target="/ppt/slides/slide1.xml" Id="R6a8a8ed1ed934e46" /><Relationship Type="http://schemas.openxmlformats.org/officeDocument/2006/relationships/slide" Target="/ppt/slides/slide2.xml" Id="R8c44175b20af406f" /><Relationship Type="http://schemas.openxmlformats.org/officeDocument/2006/relationships/slide" Target="/ppt/slides/slide3.xml" Id="Rae5d077796de4506" /><Relationship Type="http://schemas.openxmlformats.org/officeDocument/2006/relationships/slide" Target="/ppt/slides/slide4.xml" Id="R2f541c7a2eb840ba" /><Relationship Type="http://schemas.openxmlformats.org/officeDocument/2006/relationships/slide" Target="/ppt/slides/slide5.xml" Id="R21fb1ba0ab28420f" /><Relationship Type="http://schemas.openxmlformats.org/officeDocument/2006/relationships/slide" Target="/ppt/slides/slide6.xml" Id="R83119deb5ce347bb" /><Relationship Type="http://schemas.openxmlformats.org/officeDocument/2006/relationships/slide" Target="/ppt/slides/slide7.xml" Id="R628a0defb6304b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f6e0ce88842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988fe83904834" /><Relationship Type="http://schemas.openxmlformats.org/officeDocument/2006/relationships/theme" Target="/ppt/slideMasters/theme/theme1.xml" Id="R219d7d197f994d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c988fe839048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6306e134b48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aa879da5b4f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708921bbc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924a5b6b645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d1970db98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70693645e47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5756c24674e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HANCOM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HANCOM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HANCOM ANLEGG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HANCOM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HANCOM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HANCOM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−287 585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268 752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HANCOM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JAN-PETTER 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TRYGVE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HANCOM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Birkelands vei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post@bktas.no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915 753 280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HANCOM ANLEGG AS</a:t>
            </a:r>
          </a:p>
        </p:txBody>
      </p:sp>
    </p:spTree>
  </p:cSld>
  <p:clrMapOvr>
    <a:masterClrMapping xmlns:a="http://schemas.openxmlformats.org/drawingml/2006/main"/>
  </p:clrMapOvr>
</p:sld>
</file>