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b7bcda460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1f7c7798a4f95"/>
  </p:sldMasterIdLst>
  <p:sldIdLst>
    <p:sldId xmlns:r="http://schemas.openxmlformats.org/officeDocument/2006/relationships" id="256" r:id="Rca87a3ee37be40b3"/>
    <p:sldId xmlns:r="http://schemas.openxmlformats.org/officeDocument/2006/relationships" id="257" r:id="Rbc3f5298a3da4218"/>
    <p:sldId xmlns:r="http://schemas.openxmlformats.org/officeDocument/2006/relationships" id="258" r:id="R451b2b4a3aed4d3e"/>
    <p:sldId xmlns:r="http://schemas.openxmlformats.org/officeDocument/2006/relationships" id="259" r:id="R2dbcf633aa924ed3"/>
    <p:sldId xmlns:r="http://schemas.openxmlformats.org/officeDocument/2006/relationships" id="260" r:id="R029890891e5a4993"/>
    <p:sldId xmlns:r="http://schemas.openxmlformats.org/officeDocument/2006/relationships" id="261" r:id="R738860dce9694805"/>
    <p:sldId xmlns:r="http://schemas.openxmlformats.org/officeDocument/2006/relationships" id="262" r:id="Rf3ab9454a42b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1f7c7798a4f95" /><Relationship Type="http://schemas.openxmlformats.org/officeDocument/2006/relationships/slide" Target="/ppt/slides/slide1.xml" Id="Rca87a3ee37be40b3" /><Relationship Type="http://schemas.openxmlformats.org/officeDocument/2006/relationships/slide" Target="/ppt/slides/slide2.xml" Id="Rbc3f5298a3da4218" /><Relationship Type="http://schemas.openxmlformats.org/officeDocument/2006/relationships/slide" Target="/ppt/slides/slide3.xml" Id="R451b2b4a3aed4d3e" /><Relationship Type="http://schemas.openxmlformats.org/officeDocument/2006/relationships/slide" Target="/ppt/slides/slide4.xml" Id="R2dbcf633aa924ed3" /><Relationship Type="http://schemas.openxmlformats.org/officeDocument/2006/relationships/slide" Target="/ppt/slides/slide5.xml" Id="R029890891e5a4993" /><Relationship Type="http://schemas.openxmlformats.org/officeDocument/2006/relationships/slide" Target="/ppt/slides/slide6.xml" Id="R738860dce9694805" /><Relationship Type="http://schemas.openxmlformats.org/officeDocument/2006/relationships/slide" Target="/ppt/slides/slide7.xml" Id="Rf3ab9454a42b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71667547a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4dc9e89ba4c35" /><Relationship Type="http://schemas.openxmlformats.org/officeDocument/2006/relationships/theme" Target="/ppt/slideMasters/theme/theme1.xml" Id="Rc6413db4baa5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4dc9e89ba4c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021e2e741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632f58808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6bcc0eb77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65168a1d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2e2dc3d07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8f9fc97a4c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3b31234b0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HOLEN 15-21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HOLEN 15-21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BFK HOLDING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NJORD REAL ESTATE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INVEST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