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a55085fe1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a220dc27e4efd"/>
  </p:sldMasterIdLst>
  <p:sldIdLst>
    <p:sldId xmlns:r="http://schemas.openxmlformats.org/officeDocument/2006/relationships" id="256" r:id="Rf7943873cfc14852"/>
    <p:sldId xmlns:r="http://schemas.openxmlformats.org/officeDocument/2006/relationships" id="257" r:id="R883da48970854301"/>
    <p:sldId xmlns:r="http://schemas.openxmlformats.org/officeDocument/2006/relationships" id="258" r:id="R498217c54d8c422f"/>
    <p:sldId xmlns:r="http://schemas.openxmlformats.org/officeDocument/2006/relationships" id="259" r:id="Rc458f12fb90b4e29"/>
    <p:sldId xmlns:r="http://schemas.openxmlformats.org/officeDocument/2006/relationships" id="260" r:id="R7f76f862692943b9"/>
    <p:sldId xmlns:r="http://schemas.openxmlformats.org/officeDocument/2006/relationships" id="261" r:id="R4950071824254b76"/>
    <p:sldId xmlns:r="http://schemas.openxmlformats.org/officeDocument/2006/relationships" id="262" r:id="Rd886a4daa60a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a220dc27e4efd" /><Relationship Type="http://schemas.openxmlformats.org/officeDocument/2006/relationships/slide" Target="/ppt/slides/slide1.xml" Id="Rf7943873cfc14852" /><Relationship Type="http://schemas.openxmlformats.org/officeDocument/2006/relationships/slide" Target="/ppt/slides/slide2.xml" Id="R883da48970854301" /><Relationship Type="http://schemas.openxmlformats.org/officeDocument/2006/relationships/slide" Target="/ppt/slides/slide3.xml" Id="R498217c54d8c422f" /><Relationship Type="http://schemas.openxmlformats.org/officeDocument/2006/relationships/slide" Target="/ppt/slides/slide4.xml" Id="Rc458f12fb90b4e29" /><Relationship Type="http://schemas.openxmlformats.org/officeDocument/2006/relationships/slide" Target="/ppt/slides/slide5.xml" Id="R7f76f862692943b9" /><Relationship Type="http://schemas.openxmlformats.org/officeDocument/2006/relationships/slide" Target="/ppt/slides/slide6.xml" Id="R4950071824254b76" /><Relationship Type="http://schemas.openxmlformats.org/officeDocument/2006/relationships/slide" Target="/ppt/slides/slide7.xml" Id="Rd886a4daa60a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fc2bc26ab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77d24788a49d5" /><Relationship Type="http://schemas.openxmlformats.org/officeDocument/2006/relationships/theme" Target="/ppt/slideMasters/theme/theme1.xml" Id="Red37e7c9dad3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77d24788a49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4af9ac6443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37d6016d243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3a1d88f41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33273abbd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cec1da571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92bb5eae4c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58976fd2f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