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2f894931f53472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fd33afc0aa3493b"/>
  </p:sldMasterIdLst>
  <p:sldIdLst>
    <p:sldId xmlns:r="http://schemas.openxmlformats.org/officeDocument/2006/relationships" id="256" r:id="R32ace825362b4453"/>
    <p:sldId xmlns:r="http://schemas.openxmlformats.org/officeDocument/2006/relationships" id="257" r:id="R54f779036d1c4f55"/>
    <p:sldId xmlns:r="http://schemas.openxmlformats.org/officeDocument/2006/relationships" id="258" r:id="R9ed330bcdcf94cce"/>
    <p:sldId xmlns:r="http://schemas.openxmlformats.org/officeDocument/2006/relationships" id="259" r:id="R572a3d23f50243df"/>
    <p:sldId xmlns:r="http://schemas.openxmlformats.org/officeDocument/2006/relationships" id="260" r:id="Rf04dc1d81b6141f2"/>
    <p:sldId xmlns:r="http://schemas.openxmlformats.org/officeDocument/2006/relationships" id="261" r:id="Rc5b3a661548c472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fd33afc0aa3493b" /><Relationship Type="http://schemas.openxmlformats.org/officeDocument/2006/relationships/slide" Target="/ppt/slides/slide1.xml" Id="R32ace825362b4453" /><Relationship Type="http://schemas.openxmlformats.org/officeDocument/2006/relationships/slide" Target="/ppt/slides/slide2.xml" Id="R54f779036d1c4f55" /><Relationship Type="http://schemas.openxmlformats.org/officeDocument/2006/relationships/slide" Target="/ppt/slides/slide3.xml" Id="R9ed330bcdcf94cce" /><Relationship Type="http://schemas.openxmlformats.org/officeDocument/2006/relationships/slide" Target="/ppt/slides/slide4.xml" Id="R572a3d23f50243df" /><Relationship Type="http://schemas.openxmlformats.org/officeDocument/2006/relationships/slide" Target="/ppt/slides/slide5.xml" Id="Rf04dc1d81b6141f2" /><Relationship Type="http://schemas.openxmlformats.org/officeDocument/2006/relationships/slide" Target="/ppt/slides/slide6.xml" Id="Rc5b3a661548c472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cd60f1110444ed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be610eb4c6489b" /><Relationship Type="http://schemas.openxmlformats.org/officeDocument/2006/relationships/theme" Target="/ppt/slideMasters/theme/theme1.xml" Id="R369c6d9ede5c45e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1be610eb4c6489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6ef4bd70e64d2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7b6f1218eb429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815bed4d81485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a591db941f4a1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80dc6f29b84d0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fee922b53d4be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TRUST INVEST LTD NUF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TRUST INVEST LTD NUF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TRUST INVEST LTD NUF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TRUST INVEST LTD NUF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TRUST INVEST LTD NUF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TRUST INVEST LTD NUF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TRUST INVEST LTD NUF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Rugdestien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0778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915 608 949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TRUST INVEST LTD NUF</a:t>
            </a:r>
          </a:p>
        </p:txBody>
      </p:sp>
    </p:spTree>
  </p:cSld>
  <p:clrMapOvr>
    <a:masterClrMapping xmlns:a="http://schemas.openxmlformats.org/drawingml/2006/main"/>
  </p:clrMapOvr>
</p:sld>
</file>