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c9fa02c0b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8cb62dcf64e08"/>
  </p:sldMasterIdLst>
  <p:sldIdLst>
    <p:sldId xmlns:r="http://schemas.openxmlformats.org/officeDocument/2006/relationships" id="256" r:id="Rad9eb6e6b29e4e5d"/>
    <p:sldId xmlns:r="http://schemas.openxmlformats.org/officeDocument/2006/relationships" id="257" r:id="Ra5b9d62e32d44edb"/>
    <p:sldId xmlns:r="http://schemas.openxmlformats.org/officeDocument/2006/relationships" id="258" r:id="R049f8a9b2d184e95"/>
    <p:sldId xmlns:r="http://schemas.openxmlformats.org/officeDocument/2006/relationships" id="259" r:id="Ra8a364399ddf409a"/>
    <p:sldId xmlns:r="http://schemas.openxmlformats.org/officeDocument/2006/relationships" id="260" r:id="R1020745b02d647a6"/>
    <p:sldId xmlns:r="http://schemas.openxmlformats.org/officeDocument/2006/relationships" id="261" r:id="R2db0883a75dd4b9d"/>
    <p:sldId xmlns:r="http://schemas.openxmlformats.org/officeDocument/2006/relationships" id="262" r:id="R16c2efb51402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8cb62dcf64e08" /><Relationship Type="http://schemas.openxmlformats.org/officeDocument/2006/relationships/slide" Target="/ppt/slides/slide1.xml" Id="Rad9eb6e6b29e4e5d" /><Relationship Type="http://schemas.openxmlformats.org/officeDocument/2006/relationships/slide" Target="/ppt/slides/slide2.xml" Id="Ra5b9d62e32d44edb" /><Relationship Type="http://schemas.openxmlformats.org/officeDocument/2006/relationships/slide" Target="/ppt/slides/slide3.xml" Id="R049f8a9b2d184e95" /><Relationship Type="http://schemas.openxmlformats.org/officeDocument/2006/relationships/slide" Target="/ppt/slides/slide4.xml" Id="Ra8a364399ddf409a" /><Relationship Type="http://schemas.openxmlformats.org/officeDocument/2006/relationships/slide" Target="/ppt/slides/slide5.xml" Id="R1020745b02d647a6" /><Relationship Type="http://schemas.openxmlformats.org/officeDocument/2006/relationships/slide" Target="/ppt/slides/slide6.xml" Id="R2db0883a75dd4b9d" /><Relationship Type="http://schemas.openxmlformats.org/officeDocument/2006/relationships/slide" Target="/ppt/slides/slide7.xml" Id="R16c2efb51402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23642f6d2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57dbb29274a76" /><Relationship Type="http://schemas.openxmlformats.org/officeDocument/2006/relationships/theme" Target="/ppt/slideMasters/theme/theme1.xml" Id="Rd8678a140c16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57dbb29274a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c94bf297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d4185f6c9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47c280ee7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9b10d1798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b69d330e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a445d8c1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ebe8ecf7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EIENDOM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Ocon Regnskap AS, Jernbanegata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