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af5191d3e446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e7559c99104b81"/>
  </p:sldMasterIdLst>
  <p:sldIdLst>
    <p:sldId xmlns:r="http://schemas.openxmlformats.org/officeDocument/2006/relationships" id="256" r:id="Ra018a97161c145fe"/>
    <p:sldId xmlns:r="http://schemas.openxmlformats.org/officeDocument/2006/relationships" id="257" r:id="Ra2201f2d6b974b8c"/>
    <p:sldId xmlns:r="http://schemas.openxmlformats.org/officeDocument/2006/relationships" id="258" r:id="R919b63e56d7940f8"/>
    <p:sldId xmlns:r="http://schemas.openxmlformats.org/officeDocument/2006/relationships" id="259" r:id="R24d7d93be8b54ef0"/>
    <p:sldId xmlns:r="http://schemas.openxmlformats.org/officeDocument/2006/relationships" id="260" r:id="R7cdc8da80b704c05"/>
    <p:sldId xmlns:r="http://schemas.openxmlformats.org/officeDocument/2006/relationships" id="261" r:id="Rfb46fc3d02f948f9"/>
    <p:sldId xmlns:r="http://schemas.openxmlformats.org/officeDocument/2006/relationships" id="262" r:id="Ra867888ed15a47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e7559c99104b81" /><Relationship Type="http://schemas.openxmlformats.org/officeDocument/2006/relationships/slide" Target="/ppt/slides/slide1.xml" Id="Ra018a97161c145fe" /><Relationship Type="http://schemas.openxmlformats.org/officeDocument/2006/relationships/slide" Target="/ppt/slides/slide2.xml" Id="Ra2201f2d6b974b8c" /><Relationship Type="http://schemas.openxmlformats.org/officeDocument/2006/relationships/slide" Target="/ppt/slides/slide3.xml" Id="R919b63e56d7940f8" /><Relationship Type="http://schemas.openxmlformats.org/officeDocument/2006/relationships/slide" Target="/ppt/slides/slide4.xml" Id="R24d7d93be8b54ef0" /><Relationship Type="http://schemas.openxmlformats.org/officeDocument/2006/relationships/slide" Target="/ppt/slides/slide5.xml" Id="R7cdc8da80b704c05" /><Relationship Type="http://schemas.openxmlformats.org/officeDocument/2006/relationships/slide" Target="/ppt/slides/slide6.xml" Id="Rfb46fc3d02f948f9" /><Relationship Type="http://schemas.openxmlformats.org/officeDocument/2006/relationships/slide" Target="/ppt/slides/slide7.xml" Id="Ra867888ed15a47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4984df0c0843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5f74516634620" /><Relationship Type="http://schemas.openxmlformats.org/officeDocument/2006/relationships/theme" Target="/ppt/slideMasters/theme/theme1.xml" Id="Rc23a757ac21e47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35f745166346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ab624abf540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31ff47d6b45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270ce4b2948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f3f173a9742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86750295a48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ccaf4adcf4b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8cc8f35c34e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GARNES KAI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KAI AS ble etablert [år] og holder til i Ytre Arna.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1 377 880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989 314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547 899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3 626 615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9 007 078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STAMNESHAGEN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Gaupåsvegen 215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5265 Ytre Arna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915 580 637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