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7f2296a0184d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16f98e5e5f4278"/>
  </p:sldMasterIdLst>
  <p:sldIdLst>
    <p:sldId xmlns:r="http://schemas.openxmlformats.org/officeDocument/2006/relationships" id="256" r:id="Rccf59738af104d4f"/>
    <p:sldId xmlns:r="http://schemas.openxmlformats.org/officeDocument/2006/relationships" id="257" r:id="R93c00d60ebaf4adf"/>
    <p:sldId xmlns:r="http://schemas.openxmlformats.org/officeDocument/2006/relationships" id="258" r:id="Rb010a1d809a84ef0"/>
    <p:sldId xmlns:r="http://schemas.openxmlformats.org/officeDocument/2006/relationships" id="259" r:id="R42a6d7cfa60c43de"/>
    <p:sldId xmlns:r="http://schemas.openxmlformats.org/officeDocument/2006/relationships" id="260" r:id="Rda50824320b548f8"/>
    <p:sldId xmlns:r="http://schemas.openxmlformats.org/officeDocument/2006/relationships" id="261" r:id="Rfee194dd46ca4e47"/>
    <p:sldId xmlns:r="http://schemas.openxmlformats.org/officeDocument/2006/relationships" id="262" r:id="Rd0f917dd0e5044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16f98e5e5f4278" /><Relationship Type="http://schemas.openxmlformats.org/officeDocument/2006/relationships/slide" Target="/ppt/slides/slide1.xml" Id="Rccf59738af104d4f" /><Relationship Type="http://schemas.openxmlformats.org/officeDocument/2006/relationships/slide" Target="/ppt/slides/slide2.xml" Id="R93c00d60ebaf4adf" /><Relationship Type="http://schemas.openxmlformats.org/officeDocument/2006/relationships/slide" Target="/ppt/slides/slide3.xml" Id="Rb010a1d809a84ef0" /><Relationship Type="http://schemas.openxmlformats.org/officeDocument/2006/relationships/slide" Target="/ppt/slides/slide4.xml" Id="R42a6d7cfa60c43de" /><Relationship Type="http://schemas.openxmlformats.org/officeDocument/2006/relationships/slide" Target="/ppt/slides/slide5.xml" Id="Rda50824320b548f8" /><Relationship Type="http://schemas.openxmlformats.org/officeDocument/2006/relationships/slide" Target="/ppt/slides/slide6.xml" Id="Rfee194dd46ca4e47" /><Relationship Type="http://schemas.openxmlformats.org/officeDocument/2006/relationships/slide" Target="/ppt/slides/slide7.xml" Id="Rd0f917dd0e5044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56e4ae5b624b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2dc28d93f479c" /><Relationship Type="http://schemas.openxmlformats.org/officeDocument/2006/relationships/theme" Target="/ppt/slideMasters/theme/theme1.xml" Id="R5a800bd2e8b44b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72dc28d93f47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438fada6044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8535e0bda4b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99ae2cffb44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342801c014a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a284c298442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3f6d519b845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455c9be2248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ALMLI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1 971 024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2 702 966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BØRGE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Sankthansveien 21A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915 577 377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