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e2b0bf4de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4ee3c432c44c7"/>
  </p:sldMasterIdLst>
  <p:sldIdLst>
    <p:sldId xmlns:r="http://schemas.openxmlformats.org/officeDocument/2006/relationships" id="256" r:id="R700861e0c54b4db6"/>
    <p:sldId xmlns:r="http://schemas.openxmlformats.org/officeDocument/2006/relationships" id="257" r:id="R02059fe37ad340d6"/>
    <p:sldId xmlns:r="http://schemas.openxmlformats.org/officeDocument/2006/relationships" id="258" r:id="Rda9be1eafd7b4324"/>
    <p:sldId xmlns:r="http://schemas.openxmlformats.org/officeDocument/2006/relationships" id="259" r:id="Rfbe2e2dafca94fbd"/>
    <p:sldId xmlns:r="http://schemas.openxmlformats.org/officeDocument/2006/relationships" id="260" r:id="R3d150dd240674479"/>
    <p:sldId xmlns:r="http://schemas.openxmlformats.org/officeDocument/2006/relationships" id="261" r:id="R709b45cff21845e7"/>
    <p:sldId xmlns:r="http://schemas.openxmlformats.org/officeDocument/2006/relationships" id="262" r:id="R298a7edc330e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4ee3c432c44c7" /><Relationship Type="http://schemas.openxmlformats.org/officeDocument/2006/relationships/slide" Target="/ppt/slides/slide1.xml" Id="R700861e0c54b4db6" /><Relationship Type="http://schemas.openxmlformats.org/officeDocument/2006/relationships/slide" Target="/ppt/slides/slide2.xml" Id="R02059fe37ad340d6" /><Relationship Type="http://schemas.openxmlformats.org/officeDocument/2006/relationships/slide" Target="/ppt/slides/slide3.xml" Id="Rda9be1eafd7b4324" /><Relationship Type="http://schemas.openxmlformats.org/officeDocument/2006/relationships/slide" Target="/ppt/slides/slide4.xml" Id="Rfbe2e2dafca94fbd" /><Relationship Type="http://schemas.openxmlformats.org/officeDocument/2006/relationships/slide" Target="/ppt/slides/slide5.xml" Id="R3d150dd240674479" /><Relationship Type="http://schemas.openxmlformats.org/officeDocument/2006/relationships/slide" Target="/ppt/slides/slide6.xml" Id="R709b45cff21845e7" /><Relationship Type="http://schemas.openxmlformats.org/officeDocument/2006/relationships/slide" Target="/ppt/slides/slide7.xml" Id="R298a7edc330e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11f5a4aa5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7f3c7cb584962" /><Relationship Type="http://schemas.openxmlformats.org/officeDocument/2006/relationships/theme" Target="/ppt/slideMasters/theme/theme1.xml" Id="Rc2b825ae98c8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7f3c7cb58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e55e1db61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ce2380f9745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401b4f8a6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b9a22fed9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ac259e92e4d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c7bececd74d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121fc6c8141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2 724 607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