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b6d1bc998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fd02836a341f0"/>
  </p:sldMasterIdLst>
  <p:sldIdLst>
    <p:sldId xmlns:r="http://schemas.openxmlformats.org/officeDocument/2006/relationships" id="256" r:id="Rb38eea244c5f4d6b"/>
    <p:sldId xmlns:r="http://schemas.openxmlformats.org/officeDocument/2006/relationships" id="257" r:id="R1a203347030b4df4"/>
    <p:sldId xmlns:r="http://schemas.openxmlformats.org/officeDocument/2006/relationships" id="258" r:id="Raa0cdcb594224381"/>
    <p:sldId xmlns:r="http://schemas.openxmlformats.org/officeDocument/2006/relationships" id="259" r:id="R6366364e2e394073"/>
    <p:sldId xmlns:r="http://schemas.openxmlformats.org/officeDocument/2006/relationships" id="260" r:id="R0a3cf571cf154f69"/>
    <p:sldId xmlns:r="http://schemas.openxmlformats.org/officeDocument/2006/relationships" id="261" r:id="Rf0dd9ae7159d4607"/>
    <p:sldId xmlns:r="http://schemas.openxmlformats.org/officeDocument/2006/relationships" id="262" r:id="R4c9681903067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fd02836a341f0" /><Relationship Type="http://schemas.openxmlformats.org/officeDocument/2006/relationships/slide" Target="/ppt/slides/slide1.xml" Id="Rb38eea244c5f4d6b" /><Relationship Type="http://schemas.openxmlformats.org/officeDocument/2006/relationships/slide" Target="/ppt/slides/slide2.xml" Id="R1a203347030b4df4" /><Relationship Type="http://schemas.openxmlformats.org/officeDocument/2006/relationships/slide" Target="/ppt/slides/slide3.xml" Id="Raa0cdcb594224381" /><Relationship Type="http://schemas.openxmlformats.org/officeDocument/2006/relationships/slide" Target="/ppt/slides/slide4.xml" Id="R6366364e2e394073" /><Relationship Type="http://schemas.openxmlformats.org/officeDocument/2006/relationships/slide" Target="/ppt/slides/slide5.xml" Id="R0a3cf571cf154f69" /><Relationship Type="http://schemas.openxmlformats.org/officeDocument/2006/relationships/slide" Target="/ppt/slides/slide6.xml" Id="Rf0dd9ae7159d4607" /><Relationship Type="http://schemas.openxmlformats.org/officeDocument/2006/relationships/slide" Target="/ppt/slides/slide7.xml" Id="R4c9681903067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7bdad1cf0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dd2d6975462e" /><Relationship Type="http://schemas.openxmlformats.org/officeDocument/2006/relationships/theme" Target="/ppt/slideMasters/theme/theme1.xml" Id="R887b90766c71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8dd2d6975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5481954da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1c2123243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d3c5e69c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a43142f4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18ece5e7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c8962551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ace7ded1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 HAVEN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HAVEN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6 134 947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BROSTRØM STEPHAN BJARNOV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915 566 308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