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a57b87f6c49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24db0aa0824e4f"/>
  </p:sldMasterIdLst>
  <p:sldIdLst>
    <p:sldId xmlns:r="http://schemas.openxmlformats.org/officeDocument/2006/relationships" id="256" r:id="R1d89fdd4c7084723"/>
    <p:sldId xmlns:r="http://schemas.openxmlformats.org/officeDocument/2006/relationships" id="257" r:id="R420a5e4d78c14d77"/>
    <p:sldId xmlns:r="http://schemas.openxmlformats.org/officeDocument/2006/relationships" id="258" r:id="Re3de388f9c29483a"/>
    <p:sldId xmlns:r="http://schemas.openxmlformats.org/officeDocument/2006/relationships" id="259" r:id="Raec2d7bed3374404"/>
    <p:sldId xmlns:r="http://schemas.openxmlformats.org/officeDocument/2006/relationships" id="260" r:id="R544c81a2261f4432"/>
    <p:sldId xmlns:r="http://schemas.openxmlformats.org/officeDocument/2006/relationships" id="261" r:id="R8ca00aaa878742b3"/>
    <p:sldId xmlns:r="http://schemas.openxmlformats.org/officeDocument/2006/relationships" id="262" r:id="Rc65b3e229e4f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4db0aa0824e4f" /><Relationship Type="http://schemas.openxmlformats.org/officeDocument/2006/relationships/slide" Target="/ppt/slides/slide1.xml" Id="R1d89fdd4c7084723" /><Relationship Type="http://schemas.openxmlformats.org/officeDocument/2006/relationships/slide" Target="/ppt/slides/slide2.xml" Id="R420a5e4d78c14d77" /><Relationship Type="http://schemas.openxmlformats.org/officeDocument/2006/relationships/slide" Target="/ppt/slides/slide3.xml" Id="Re3de388f9c29483a" /><Relationship Type="http://schemas.openxmlformats.org/officeDocument/2006/relationships/slide" Target="/ppt/slides/slide4.xml" Id="Raec2d7bed3374404" /><Relationship Type="http://schemas.openxmlformats.org/officeDocument/2006/relationships/slide" Target="/ppt/slides/slide5.xml" Id="R544c81a2261f4432" /><Relationship Type="http://schemas.openxmlformats.org/officeDocument/2006/relationships/slide" Target="/ppt/slides/slide6.xml" Id="R8ca00aaa878742b3" /><Relationship Type="http://schemas.openxmlformats.org/officeDocument/2006/relationships/slide" Target="/ppt/slides/slide7.xml" Id="Rc65b3e229e4f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ddcd7817b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d78369d9041fd" /><Relationship Type="http://schemas.openxmlformats.org/officeDocument/2006/relationships/theme" Target="/ppt/slideMasters/theme/theme1.xml" Id="Rd83d88d3f50c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d78369d90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f2f3e026e46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51df344f3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d2706dd38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b1453f6a6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021c08418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7692e86dd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739ffd32e4e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