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140756a39f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11783da50416f"/>
  </p:sldMasterIdLst>
  <p:sldIdLst>
    <p:sldId xmlns:r="http://schemas.openxmlformats.org/officeDocument/2006/relationships" id="256" r:id="R5ddf9d8711724676"/>
    <p:sldId xmlns:r="http://schemas.openxmlformats.org/officeDocument/2006/relationships" id="257" r:id="R2ee1dc81cb7345c8"/>
    <p:sldId xmlns:r="http://schemas.openxmlformats.org/officeDocument/2006/relationships" id="258" r:id="R16bc1d33a1e64cfe"/>
    <p:sldId xmlns:r="http://schemas.openxmlformats.org/officeDocument/2006/relationships" id="259" r:id="R8567c603f6994817"/>
    <p:sldId xmlns:r="http://schemas.openxmlformats.org/officeDocument/2006/relationships" id="260" r:id="R6b03d0969179402f"/>
    <p:sldId xmlns:r="http://schemas.openxmlformats.org/officeDocument/2006/relationships" id="261" r:id="R3be194db0c6c4012"/>
    <p:sldId xmlns:r="http://schemas.openxmlformats.org/officeDocument/2006/relationships" id="262" r:id="R34c0f7186fc2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11783da50416f" /><Relationship Type="http://schemas.openxmlformats.org/officeDocument/2006/relationships/slide" Target="/ppt/slides/slide1.xml" Id="R5ddf9d8711724676" /><Relationship Type="http://schemas.openxmlformats.org/officeDocument/2006/relationships/slide" Target="/ppt/slides/slide2.xml" Id="R2ee1dc81cb7345c8" /><Relationship Type="http://schemas.openxmlformats.org/officeDocument/2006/relationships/slide" Target="/ppt/slides/slide3.xml" Id="R16bc1d33a1e64cfe" /><Relationship Type="http://schemas.openxmlformats.org/officeDocument/2006/relationships/slide" Target="/ppt/slides/slide4.xml" Id="R8567c603f6994817" /><Relationship Type="http://schemas.openxmlformats.org/officeDocument/2006/relationships/slide" Target="/ppt/slides/slide5.xml" Id="R6b03d0969179402f" /><Relationship Type="http://schemas.openxmlformats.org/officeDocument/2006/relationships/slide" Target="/ppt/slides/slide6.xml" Id="R3be194db0c6c4012" /><Relationship Type="http://schemas.openxmlformats.org/officeDocument/2006/relationships/slide" Target="/ppt/slides/slide7.xml" Id="R34c0f7186fc2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50fffbd64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418e9c4b4b9a" /><Relationship Type="http://schemas.openxmlformats.org/officeDocument/2006/relationships/theme" Target="/ppt/slideMasters/theme/theme1.xml" Id="R1317fab2ad7a4e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2418e9c4b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ede5ee17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13a517264b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dc6bcf6c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822fe26b0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39a852ea44d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8981f257748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9397af36a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