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b2b649ad548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00c4bb2b84c72"/>
  </p:sldMasterIdLst>
  <p:sldIdLst>
    <p:sldId xmlns:r="http://schemas.openxmlformats.org/officeDocument/2006/relationships" id="256" r:id="R98e838e0befc40b6"/>
    <p:sldId xmlns:r="http://schemas.openxmlformats.org/officeDocument/2006/relationships" id="257" r:id="Rc1daa5218afe4861"/>
    <p:sldId xmlns:r="http://schemas.openxmlformats.org/officeDocument/2006/relationships" id="258" r:id="R7012a3e776d946e3"/>
    <p:sldId xmlns:r="http://schemas.openxmlformats.org/officeDocument/2006/relationships" id="259" r:id="R6979720c6cbb49cc"/>
    <p:sldId xmlns:r="http://schemas.openxmlformats.org/officeDocument/2006/relationships" id="260" r:id="R66bf75a63dd94656"/>
    <p:sldId xmlns:r="http://schemas.openxmlformats.org/officeDocument/2006/relationships" id="261" r:id="R77a8f8df127e42b0"/>
    <p:sldId xmlns:r="http://schemas.openxmlformats.org/officeDocument/2006/relationships" id="262" r:id="R99991417cf8f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00c4bb2b84c72" /><Relationship Type="http://schemas.openxmlformats.org/officeDocument/2006/relationships/slide" Target="/ppt/slides/slide1.xml" Id="R98e838e0befc40b6" /><Relationship Type="http://schemas.openxmlformats.org/officeDocument/2006/relationships/slide" Target="/ppt/slides/slide2.xml" Id="Rc1daa5218afe4861" /><Relationship Type="http://schemas.openxmlformats.org/officeDocument/2006/relationships/slide" Target="/ppt/slides/slide3.xml" Id="R7012a3e776d946e3" /><Relationship Type="http://schemas.openxmlformats.org/officeDocument/2006/relationships/slide" Target="/ppt/slides/slide4.xml" Id="R6979720c6cbb49cc" /><Relationship Type="http://schemas.openxmlformats.org/officeDocument/2006/relationships/slide" Target="/ppt/slides/slide5.xml" Id="R66bf75a63dd94656" /><Relationship Type="http://schemas.openxmlformats.org/officeDocument/2006/relationships/slide" Target="/ppt/slides/slide6.xml" Id="R77a8f8df127e42b0" /><Relationship Type="http://schemas.openxmlformats.org/officeDocument/2006/relationships/slide" Target="/ppt/slides/slide7.xml" Id="R99991417cf8f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88f40f45b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57971e5b14f7b" /><Relationship Type="http://schemas.openxmlformats.org/officeDocument/2006/relationships/theme" Target="/ppt/slideMasters/theme/theme1.xml" Id="Rab555ccce6dc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57971e5b1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c4471295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b1a27f943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7d631e942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150afdac742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5600fd7ce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2e6c39ca5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85d026122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JENSEN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JENSEN HOLDING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47 655 276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52 708 858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Rudsteinveien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