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a6faa1566541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68bb2505404a90"/>
  </p:sldMasterIdLst>
  <p:sldIdLst>
    <p:sldId xmlns:r="http://schemas.openxmlformats.org/officeDocument/2006/relationships" id="256" r:id="R300c8137cbc742b7"/>
    <p:sldId xmlns:r="http://schemas.openxmlformats.org/officeDocument/2006/relationships" id="257" r:id="R6cb89132392b4f3d"/>
    <p:sldId xmlns:r="http://schemas.openxmlformats.org/officeDocument/2006/relationships" id="258" r:id="R95e63d256fdf4de7"/>
    <p:sldId xmlns:r="http://schemas.openxmlformats.org/officeDocument/2006/relationships" id="259" r:id="R6171fabb13194430"/>
    <p:sldId xmlns:r="http://schemas.openxmlformats.org/officeDocument/2006/relationships" id="260" r:id="Rdd7284e984fc4a41"/>
    <p:sldId xmlns:r="http://schemas.openxmlformats.org/officeDocument/2006/relationships" id="261" r:id="R4171ec85c5ab49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8bb2505404a90" /><Relationship Type="http://schemas.openxmlformats.org/officeDocument/2006/relationships/slide" Target="/ppt/slides/slide1.xml" Id="R300c8137cbc742b7" /><Relationship Type="http://schemas.openxmlformats.org/officeDocument/2006/relationships/slide" Target="/ppt/slides/slide2.xml" Id="R6cb89132392b4f3d" /><Relationship Type="http://schemas.openxmlformats.org/officeDocument/2006/relationships/slide" Target="/ppt/slides/slide3.xml" Id="R95e63d256fdf4de7" /><Relationship Type="http://schemas.openxmlformats.org/officeDocument/2006/relationships/slide" Target="/ppt/slides/slide4.xml" Id="R6171fabb13194430" /><Relationship Type="http://schemas.openxmlformats.org/officeDocument/2006/relationships/slide" Target="/ppt/slides/slide5.xml" Id="Rdd7284e984fc4a41" /><Relationship Type="http://schemas.openxmlformats.org/officeDocument/2006/relationships/slide" Target="/ppt/slides/slide6.xml" Id="R4171ec85c5ab49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198be8f48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56110288e4703" /><Relationship Type="http://schemas.openxmlformats.org/officeDocument/2006/relationships/theme" Target="/ppt/slideMasters/theme/theme1.xml" Id="Re2ae707508a1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756110288e47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d51fe1f784a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0529487bb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2385238be4a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d817b4f48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998751d9548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02a936070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 JENSEN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Rudsteinveien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915 558 607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JENSEN HOLDING AS</a:t>
            </a:r>
          </a:p>
        </p:txBody>
      </p:sp>
    </p:spTree>
  </p:cSld>
  <p:clrMapOvr>
    <a:masterClrMapping xmlns:a="http://schemas.openxmlformats.org/drawingml/2006/main"/>
  </p:clrMapOvr>
</p:sld>
</file>