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ea3108c0fe48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737b53c324962"/>
  </p:sldMasterIdLst>
  <p:sldIdLst>
    <p:sldId xmlns:r="http://schemas.openxmlformats.org/officeDocument/2006/relationships" id="256" r:id="R39dd85681ea54e44"/>
    <p:sldId xmlns:r="http://schemas.openxmlformats.org/officeDocument/2006/relationships" id="257" r:id="R859f92bd4fdd43eb"/>
    <p:sldId xmlns:r="http://schemas.openxmlformats.org/officeDocument/2006/relationships" id="258" r:id="R892c521aeaea46be"/>
    <p:sldId xmlns:r="http://schemas.openxmlformats.org/officeDocument/2006/relationships" id="259" r:id="R7c0a745a393344d2"/>
    <p:sldId xmlns:r="http://schemas.openxmlformats.org/officeDocument/2006/relationships" id="260" r:id="R6aa360ca31b64f2a"/>
    <p:sldId xmlns:r="http://schemas.openxmlformats.org/officeDocument/2006/relationships" id="261" r:id="R2556bf928848421a"/>
    <p:sldId xmlns:r="http://schemas.openxmlformats.org/officeDocument/2006/relationships" id="262" r:id="R99136c923247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737b53c324962" /><Relationship Type="http://schemas.openxmlformats.org/officeDocument/2006/relationships/slide" Target="/ppt/slides/slide1.xml" Id="R39dd85681ea54e44" /><Relationship Type="http://schemas.openxmlformats.org/officeDocument/2006/relationships/slide" Target="/ppt/slides/slide2.xml" Id="R859f92bd4fdd43eb" /><Relationship Type="http://schemas.openxmlformats.org/officeDocument/2006/relationships/slide" Target="/ppt/slides/slide3.xml" Id="R892c521aeaea46be" /><Relationship Type="http://schemas.openxmlformats.org/officeDocument/2006/relationships/slide" Target="/ppt/slides/slide4.xml" Id="R7c0a745a393344d2" /><Relationship Type="http://schemas.openxmlformats.org/officeDocument/2006/relationships/slide" Target="/ppt/slides/slide5.xml" Id="R6aa360ca31b64f2a" /><Relationship Type="http://schemas.openxmlformats.org/officeDocument/2006/relationships/slide" Target="/ppt/slides/slide6.xml" Id="R2556bf928848421a" /><Relationship Type="http://schemas.openxmlformats.org/officeDocument/2006/relationships/slide" Target="/ppt/slides/slide7.xml" Id="R99136c923247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7ea0da4a146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370c4465a46f6" /><Relationship Type="http://schemas.openxmlformats.org/officeDocument/2006/relationships/theme" Target="/ppt/slideMasters/theme/theme1.xml" Id="R2acf70a23b3e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370c4465a46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8e52f9f8f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2ec8f1652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f0243e084f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33fed439b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95d765c034d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859511a12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d8d9ca4e2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VALDRES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 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445 696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BREIEN FREDRIK HOLTE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915 554 695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FOTO AS</a:t>
            </a:r>
          </a:p>
        </p:txBody>
      </p:sp>
    </p:spTree>
  </p:cSld>
  <p:clrMapOvr>
    <a:masterClrMapping xmlns:a="http://schemas.openxmlformats.org/drawingml/2006/main"/>
  </p:clrMapOvr>
</p:sld>
</file>