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05537ec19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fafd7846594c34"/>
  </p:sldMasterIdLst>
  <p:sldIdLst>
    <p:sldId xmlns:r="http://schemas.openxmlformats.org/officeDocument/2006/relationships" id="256" r:id="R703b330b6c5a46b6"/>
    <p:sldId xmlns:r="http://schemas.openxmlformats.org/officeDocument/2006/relationships" id="257" r:id="R3cc7b3be2c5d4de2"/>
    <p:sldId xmlns:r="http://schemas.openxmlformats.org/officeDocument/2006/relationships" id="258" r:id="R7837082023804a6f"/>
    <p:sldId xmlns:r="http://schemas.openxmlformats.org/officeDocument/2006/relationships" id="259" r:id="R76db15e1b8b544aa"/>
    <p:sldId xmlns:r="http://schemas.openxmlformats.org/officeDocument/2006/relationships" id="260" r:id="Rc2645e9910ab4255"/>
    <p:sldId xmlns:r="http://schemas.openxmlformats.org/officeDocument/2006/relationships" id="261" r:id="Rb74110857dd44994"/>
    <p:sldId xmlns:r="http://schemas.openxmlformats.org/officeDocument/2006/relationships" id="262" r:id="Rdd853937bd374b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afd7846594c34" /><Relationship Type="http://schemas.openxmlformats.org/officeDocument/2006/relationships/slide" Target="/ppt/slides/slide1.xml" Id="R703b330b6c5a46b6" /><Relationship Type="http://schemas.openxmlformats.org/officeDocument/2006/relationships/slide" Target="/ppt/slides/slide2.xml" Id="R3cc7b3be2c5d4de2" /><Relationship Type="http://schemas.openxmlformats.org/officeDocument/2006/relationships/slide" Target="/ppt/slides/slide3.xml" Id="R7837082023804a6f" /><Relationship Type="http://schemas.openxmlformats.org/officeDocument/2006/relationships/slide" Target="/ppt/slides/slide4.xml" Id="R76db15e1b8b544aa" /><Relationship Type="http://schemas.openxmlformats.org/officeDocument/2006/relationships/slide" Target="/ppt/slides/slide5.xml" Id="Rc2645e9910ab4255" /><Relationship Type="http://schemas.openxmlformats.org/officeDocument/2006/relationships/slide" Target="/ppt/slides/slide6.xml" Id="Rb74110857dd44994" /><Relationship Type="http://schemas.openxmlformats.org/officeDocument/2006/relationships/slide" Target="/ppt/slides/slide7.xml" Id="Rdd853937bd374b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fa266992749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4acc5b6ce4e20" /><Relationship Type="http://schemas.openxmlformats.org/officeDocument/2006/relationships/theme" Target="/ppt/slideMasters/theme/theme1.xml" Id="R6c9a6250caa3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4acc5b6ce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6e336bedd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c10614fe9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a6c85401843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cc6efed3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e331e770a4e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4615e278440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6bc560d3e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