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55bb73b8f546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c4121167864716"/>
  </p:sldMasterIdLst>
  <p:sldIdLst>
    <p:sldId xmlns:r="http://schemas.openxmlformats.org/officeDocument/2006/relationships" id="256" r:id="R88aa61b6db5e41a4"/>
    <p:sldId xmlns:r="http://schemas.openxmlformats.org/officeDocument/2006/relationships" id="257" r:id="R4b3dd352e8bd4377"/>
    <p:sldId xmlns:r="http://schemas.openxmlformats.org/officeDocument/2006/relationships" id="258" r:id="R251c96c369c6437b"/>
    <p:sldId xmlns:r="http://schemas.openxmlformats.org/officeDocument/2006/relationships" id="259" r:id="R3e5c5e6660074a39"/>
    <p:sldId xmlns:r="http://schemas.openxmlformats.org/officeDocument/2006/relationships" id="260" r:id="Rb61833f6901e443f"/>
    <p:sldId xmlns:r="http://schemas.openxmlformats.org/officeDocument/2006/relationships" id="261" r:id="Rf73d663f7b284874"/>
    <p:sldId xmlns:r="http://schemas.openxmlformats.org/officeDocument/2006/relationships" id="262" r:id="R55d358b8422e48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c4121167864716" /><Relationship Type="http://schemas.openxmlformats.org/officeDocument/2006/relationships/slide" Target="/ppt/slides/slide1.xml" Id="R88aa61b6db5e41a4" /><Relationship Type="http://schemas.openxmlformats.org/officeDocument/2006/relationships/slide" Target="/ppt/slides/slide2.xml" Id="R4b3dd352e8bd4377" /><Relationship Type="http://schemas.openxmlformats.org/officeDocument/2006/relationships/slide" Target="/ppt/slides/slide3.xml" Id="R251c96c369c6437b" /><Relationship Type="http://schemas.openxmlformats.org/officeDocument/2006/relationships/slide" Target="/ppt/slides/slide4.xml" Id="R3e5c5e6660074a39" /><Relationship Type="http://schemas.openxmlformats.org/officeDocument/2006/relationships/slide" Target="/ppt/slides/slide5.xml" Id="Rb61833f6901e443f" /><Relationship Type="http://schemas.openxmlformats.org/officeDocument/2006/relationships/slide" Target="/ppt/slides/slide6.xml" Id="Rf73d663f7b284874" /><Relationship Type="http://schemas.openxmlformats.org/officeDocument/2006/relationships/slide" Target="/ppt/slides/slide7.xml" Id="R55d358b8422e48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ba993249f942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760acdcf04185" /><Relationship Type="http://schemas.openxmlformats.org/officeDocument/2006/relationships/theme" Target="/ppt/slideMasters/theme/theme1.xml" Id="Rcbdd63ec968a4a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4760acdcf041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6914f993f42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4965befe742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1a6eb22574e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7b6fd690741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19703a1b346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733efc7b943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612d3e8ef45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SKEIME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SKEIME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529 209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1 190 156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3 438 435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6 130 495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SKEIME BJØRN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Omlandsveien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ba-ske@online.no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915 550 568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