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676ce12c5c43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5af8f9db49478f"/>
  </p:sldMasterIdLst>
  <p:sldIdLst>
    <p:sldId xmlns:r="http://schemas.openxmlformats.org/officeDocument/2006/relationships" id="256" r:id="R756d63ca12e4496e"/>
    <p:sldId xmlns:r="http://schemas.openxmlformats.org/officeDocument/2006/relationships" id="257" r:id="R6b271d65dac64be4"/>
    <p:sldId xmlns:r="http://schemas.openxmlformats.org/officeDocument/2006/relationships" id="258" r:id="Rf69b0e7d9b7943da"/>
    <p:sldId xmlns:r="http://schemas.openxmlformats.org/officeDocument/2006/relationships" id="259" r:id="R2b7c7d771dfa4967"/>
    <p:sldId xmlns:r="http://schemas.openxmlformats.org/officeDocument/2006/relationships" id="260" r:id="R73f5ceefa98b439c"/>
    <p:sldId xmlns:r="http://schemas.openxmlformats.org/officeDocument/2006/relationships" id="261" r:id="R3c388e3dbd534b34"/>
    <p:sldId xmlns:r="http://schemas.openxmlformats.org/officeDocument/2006/relationships" id="262" r:id="R65734fffe85243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5af8f9db49478f" /><Relationship Type="http://schemas.openxmlformats.org/officeDocument/2006/relationships/slide" Target="/ppt/slides/slide1.xml" Id="R756d63ca12e4496e" /><Relationship Type="http://schemas.openxmlformats.org/officeDocument/2006/relationships/slide" Target="/ppt/slides/slide2.xml" Id="R6b271d65dac64be4" /><Relationship Type="http://schemas.openxmlformats.org/officeDocument/2006/relationships/slide" Target="/ppt/slides/slide3.xml" Id="Rf69b0e7d9b7943da" /><Relationship Type="http://schemas.openxmlformats.org/officeDocument/2006/relationships/slide" Target="/ppt/slides/slide4.xml" Id="R2b7c7d771dfa4967" /><Relationship Type="http://schemas.openxmlformats.org/officeDocument/2006/relationships/slide" Target="/ppt/slides/slide5.xml" Id="R73f5ceefa98b439c" /><Relationship Type="http://schemas.openxmlformats.org/officeDocument/2006/relationships/slide" Target="/ppt/slides/slide6.xml" Id="R3c388e3dbd534b34" /><Relationship Type="http://schemas.openxmlformats.org/officeDocument/2006/relationships/slide" Target="/ppt/slides/slide7.xml" Id="R65734fffe85243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0b67134e984f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17fe51bf4e40d7" /><Relationship Type="http://schemas.openxmlformats.org/officeDocument/2006/relationships/theme" Target="/ppt/slideMasters/theme/theme1.xml" Id="R2a159e3d4ec148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17fe51bf4e40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27c7c70cfe4a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e00ee074da43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c75fd65cf542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0109274ee64a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7e34c547744d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5ed0e70ef54ed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d7d111d42e4a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VESTRE AKER EIENDOMSSELSKAB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VESTRE AKER EIENDOMSSELSKAB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AKER EIENDOMSSELSKAB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VESTRE AKER EIENDOMSSELSKAB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VESTRE AKER EIENDOMSSELSKAB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VESTRE AKER EIENDOMSSELSKAB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729 988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−431 274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−1 542 350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−1 618 588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57 956 035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VESTRE AKER EIENDOMSSELSKAB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NEO INVESTMENT GROUP B.V  –  50,7 %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DONNAIOLA HOLDING AS  –  24,7 %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STARTPLATTAN 198755 AB UNÄ STELLA C  –  24,7 %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VESTRE AKER EIENDOMSSELSKAB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Midttunveien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915 550 215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VESTRE AKER EIENDOMSSELSKAB AS</a:t>
            </a:r>
          </a:p>
        </p:txBody>
      </p:sp>
    </p:spTree>
  </p:cSld>
  <p:clrMapOvr>
    <a:masterClrMapping xmlns:a="http://schemas.openxmlformats.org/drawingml/2006/main"/>
  </p:clrMapOvr>
</p:sld>
</file>