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3917e6cfa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7ca6291194520"/>
  </p:sldMasterIdLst>
  <p:sldIdLst>
    <p:sldId xmlns:r="http://schemas.openxmlformats.org/officeDocument/2006/relationships" id="256" r:id="R308212fbadfd4198"/>
    <p:sldId xmlns:r="http://schemas.openxmlformats.org/officeDocument/2006/relationships" id="257" r:id="R3a94f747f6214e0e"/>
    <p:sldId xmlns:r="http://schemas.openxmlformats.org/officeDocument/2006/relationships" id="258" r:id="R28478c2157224ae3"/>
    <p:sldId xmlns:r="http://schemas.openxmlformats.org/officeDocument/2006/relationships" id="259" r:id="Raf512721aa3243a1"/>
    <p:sldId xmlns:r="http://schemas.openxmlformats.org/officeDocument/2006/relationships" id="260" r:id="R3e2065d684104156"/>
    <p:sldId xmlns:r="http://schemas.openxmlformats.org/officeDocument/2006/relationships" id="261" r:id="R6c1e22cfd6514c89"/>
    <p:sldId xmlns:r="http://schemas.openxmlformats.org/officeDocument/2006/relationships" id="262" r:id="R32471817c7364e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7ca6291194520" /><Relationship Type="http://schemas.openxmlformats.org/officeDocument/2006/relationships/slide" Target="/ppt/slides/slide1.xml" Id="R308212fbadfd4198" /><Relationship Type="http://schemas.openxmlformats.org/officeDocument/2006/relationships/slide" Target="/ppt/slides/slide2.xml" Id="R3a94f747f6214e0e" /><Relationship Type="http://schemas.openxmlformats.org/officeDocument/2006/relationships/slide" Target="/ppt/slides/slide3.xml" Id="R28478c2157224ae3" /><Relationship Type="http://schemas.openxmlformats.org/officeDocument/2006/relationships/slide" Target="/ppt/slides/slide4.xml" Id="Raf512721aa3243a1" /><Relationship Type="http://schemas.openxmlformats.org/officeDocument/2006/relationships/slide" Target="/ppt/slides/slide5.xml" Id="R3e2065d684104156" /><Relationship Type="http://schemas.openxmlformats.org/officeDocument/2006/relationships/slide" Target="/ppt/slides/slide6.xml" Id="R6c1e22cfd6514c89" /><Relationship Type="http://schemas.openxmlformats.org/officeDocument/2006/relationships/slide" Target="/ppt/slides/slide7.xml" Id="R32471817c7364e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3cdc1f99a4a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0e3b0eb22440a" /><Relationship Type="http://schemas.openxmlformats.org/officeDocument/2006/relationships/theme" Target="/ppt/slideMasters/theme/theme1.xml" Id="Rc6de68be302f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0e3b0eb22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01c877631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c7558aa3543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20a99231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666cc0a8a48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4bc95c8774b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c276c165d45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00779e75444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3 420 179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4 020 608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