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b37952884b4e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5ba27c269a4f11"/>
  </p:sldMasterIdLst>
  <p:sldIdLst>
    <p:sldId xmlns:r="http://schemas.openxmlformats.org/officeDocument/2006/relationships" id="256" r:id="R0a620ca13fe84257"/>
    <p:sldId xmlns:r="http://schemas.openxmlformats.org/officeDocument/2006/relationships" id="257" r:id="Rfc3de43fa1b74818"/>
    <p:sldId xmlns:r="http://schemas.openxmlformats.org/officeDocument/2006/relationships" id="258" r:id="Ra73788d5096f4d8f"/>
    <p:sldId xmlns:r="http://schemas.openxmlformats.org/officeDocument/2006/relationships" id="259" r:id="R0f891daa8c0a4606"/>
    <p:sldId xmlns:r="http://schemas.openxmlformats.org/officeDocument/2006/relationships" id="260" r:id="Rc7778af711f840e4"/>
    <p:sldId xmlns:r="http://schemas.openxmlformats.org/officeDocument/2006/relationships" id="261" r:id="Rbd99cf5efcf14348"/>
    <p:sldId xmlns:r="http://schemas.openxmlformats.org/officeDocument/2006/relationships" id="262" r:id="R815329f0471e44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5ba27c269a4f11" /><Relationship Type="http://schemas.openxmlformats.org/officeDocument/2006/relationships/slide" Target="/ppt/slides/slide1.xml" Id="R0a620ca13fe84257" /><Relationship Type="http://schemas.openxmlformats.org/officeDocument/2006/relationships/slide" Target="/ppt/slides/slide2.xml" Id="Rfc3de43fa1b74818" /><Relationship Type="http://schemas.openxmlformats.org/officeDocument/2006/relationships/slide" Target="/ppt/slides/slide3.xml" Id="Ra73788d5096f4d8f" /><Relationship Type="http://schemas.openxmlformats.org/officeDocument/2006/relationships/slide" Target="/ppt/slides/slide4.xml" Id="R0f891daa8c0a4606" /><Relationship Type="http://schemas.openxmlformats.org/officeDocument/2006/relationships/slide" Target="/ppt/slides/slide5.xml" Id="Rc7778af711f840e4" /><Relationship Type="http://schemas.openxmlformats.org/officeDocument/2006/relationships/slide" Target="/ppt/slides/slide6.xml" Id="Rbd99cf5efcf14348" /><Relationship Type="http://schemas.openxmlformats.org/officeDocument/2006/relationships/slide" Target="/ppt/slides/slide7.xml" Id="R815329f0471e44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bf0eb9cef240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1047fbe164896" /><Relationship Type="http://schemas.openxmlformats.org/officeDocument/2006/relationships/theme" Target="/ppt/slideMasters/theme/theme1.xml" Id="R0f32b8d6139e4a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91047fbe1648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6131160fb42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3c170c7e546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8fb7b4b3346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72fbfd57449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ef5025af644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2d5e49f2640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9ab2e6e864a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REFRAME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ARKITEKTUR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−769 445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264 603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Slottsgate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kontor@reframe.no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915 545 343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