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4c1fd22a87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91c1f13184726"/>
  </p:sldMasterIdLst>
  <p:sldIdLst>
    <p:sldId xmlns:r="http://schemas.openxmlformats.org/officeDocument/2006/relationships" id="256" r:id="Re3d3be0b2ad64304"/>
    <p:sldId xmlns:r="http://schemas.openxmlformats.org/officeDocument/2006/relationships" id="257" r:id="R5b45e5bd6d884323"/>
    <p:sldId xmlns:r="http://schemas.openxmlformats.org/officeDocument/2006/relationships" id="258" r:id="R608a22e369ef4835"/>
    <p:sldId xmlns:r="http://schemas.openxmlformats.org/officeDocument/2006/relationships" id="259" r:id="Rbf9b7f47bdfa40eb"/>
    <p:sldId xmlns:r="http://schemas.openxmlformats.org/officeDocument/2006/relationships" id="260" r:id="Rd820973888ba40d4"/>
    <p:sldId xmlns:r="http://schemas.openxmlformats.org/officeDocument/2006/relationships" id="261" r:id="R19923e10e7164b4a"/>
    <p:sldId xmlns:r="http://schemas.openxmlformats.org/officeDocument/2006/relationships" id="262" r:id="R367f6bb8d5f8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91c1f13184726" /><Relationship Type="http://schemas.openxmlformats.org/officeDocument/2006/relationships/slide" Target="/ppt/slides/slide1.xml" Id="Re3d3be0b2ad64304" /><Relationship Type="http://schemas.openxmlformats.org/officeDocument/2006/relationships/slide" Target="/ppt/slides/slide2.xml" Id="R5b45e5bd6d884323" /><Relationship Type="http://schemas.openxmlformats.org/officeDocument/2006/relationships/slide" Target="/ppt/slides/slide3.xml" Id="R608a22e369ef4835" /><Relationship Type="http://schemas.openxmlformats.org/officeDocument/2006/relationships/slide" Target="/ppt/slides/slide4.xml" Id="Rbf9b7f47bdfa40eb" /><Relationship Type="http://schemas.openxmlformats.org/officeDocument/2006/relationships/slide" Target="/ppt/slides/slide5.xml" Id="Rd820973888ba40d4" /><Relationship Type="http://schemas.openxmlformats.org/officeDocument/2006/relationships/slide" Target="/ppt/slides/slide6.xml" Id="R19923e10e7164b4a" /><Relationship Type="http://schemas.openxmlformats.org/officeDocument/2006/relationships/slide" Target="/ppt/slides/slide7.xml" Id="R367f6bb8d5f8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9e9a717fa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533120226427d" /><Relationship Type="http://schemas.openxmlformats.org/officeDocument/2006/relationships/theme" Target="/ppt/slideMasters/theme/theme1.xml" Id="R0c9e6ba17a4f40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533120226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a4a589f104a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d2b715c44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3257a8e4c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3690952644b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8f632892a46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fb7758e6c40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fa23548134e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