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ce1051f149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ae0cbacb194aec"/>
  </p:sldMasterIdLst>
  <p:sldIdLst>
    <p:sldId xmlns:r="http://schemas.openxmlformats.org/officeDocument/2006/relationships" id="256" r:id="R31513c7d4e054a0b"/>
    <p:sldId xmlns:r="http://schemas.openxmlformats.org/officeDocument/2006/relationships" id="257" r:id="Rb8d3ffaebd0f49f9"/>
    <p:sldId xmlns:r="http://schemas.openxmlformats.org/officeDocument/2006/relationships" id="258" r:id="Rf88c0047262f4eeb"/>
    <p:sldId xmlns:r="http://schemas.openxmlformats.org/officeDocument/2006/relationships" id="259" r:id="Ra84365d84431482e"/>
    <p:sldId xmlns:r="http://schemas.openxmlformats.org/officeDocument/2006/relationships" id="260" r:id="R9c60d93d16104691"/>
    <p:sldId xmlns:r="http://schemas.openxmlformats.org/officeDocument/2006/relationships" id="261" r:id="R80ede96f4e1f4fd0"/>
    <p:sldId xmlns:r="http://schemas.openxmlformats.org/officeDocument/2006/relationships" id="262" r:id="R74664db27f8d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ae0cbacb194aec" /><Relationship Type="http://schemas.openxmlformats.org/officeDocument/2006/relationships/slide" Target="/ppt/slides/slide1.xml" Id="R31513c7d4e054a0b" /><Relationship Type="http://schemas.openxmlformats.org/officeDocument/2006/relationships/slide" Target="/ppt/slides/slide2.xml" Id="Rb8d3ffaebd0f49f9" /><Relationship Type="http://schemas.openxmlformats.org/officeDocument/2006/relationships/slide" Target="/ppt/slides/slide3.xml" Id="Rf88c0047262f4eeb" /><Relationship Type="http://schemas.openxmlformats.org/officeDocument/2006/relationships/slide" Target="/ppt/slides/slide4.xml" Id="Ra84365d84431482e" /><Relationship Type="http://schemas.openxmlformats.org/officeDocument/2006/relationships/slide" Target="/ppt/slides/slide5.xml" Id="R9c60d93d16104691" /><Relationship Type="http://schemas.openxmlformats.org/officeDocument/2006/relationships/slide" Target="/ppt/slides/slide6.xml" Id="R80ede96f4e1f4fd0" /><Relationship Type="http://schemas.openxmlformats.org/officeDocument/2006/relationships/slide" Target="/ppt/slides/slide7.xml" Id="R74664db27f8d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3ebe3d821b4c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965b678cb4273" /><Relationship Type="http://schemas.openxmlformats.org/officeDocument/2006/relationships/theme" Target="/ppt/slideMasters/theme/theme1.xml" Id="R97c74668fb52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965b678cb42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1c0dd783840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b46e2642c41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ecd645996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86721cace41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78a01e05e43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5575c618d49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efc802bd34f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