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d44d9dd00c42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43e9eb918419e"/>
  </p:sldMasterIdLst>
  <p:sldIdLst>
    <p:sldId xmlns:r="http://schemas.openxmlformats.org/officeDocument/2006/relationships" id="256" r:id="Rf15fa762a09a4286"/>
    <p:sldId xmlns:r="http://schemas.openxmlformats.org/officeDocument/2006/relationships" id="257" r:id="R1121b7d7321548f8"/>
    <p:sldId xmlns:r="http://schemas.openxmlformats.org/officeDocument/2006/relationships" id="258" r:id="Ra289fd23848f4066"/>
    <p:sldId xmlns:r="http://schemas.openxmlformats.org/officeDocument/2006/relationships" id="259" r:id="Raf884d729f084af6"/>
    <p:sldId xmlns:r="http://schemas.openxmlformats.org/officeDocument/2006/relationships" id="260" r:id="R719b9e3ace50488d"/>
    <p:sldId xmlns:r="http://schemas.openxmlformats.org/officeDocument/2006/relationships" id="261" r:id="Ref1be84d0c5c477c"/>
    <p:sldId xmlns:r="http://schemas.openxmlformats.org/officeDocument/2006/relationships" id="262" r:id="R921444f12ae4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43e9eb918419e" /><Relationship Type="http://schemas.openxmlformats.org/officeDocument/2006/relationships/slide" Target="/ppt/slides/slide1.xml" Id="Rf15fa762a09a4286" /><Relationship Type="http://schemas.openxmlformats.org/officeDocument/2006/relationships/slide" Target="/ppt/slides/slide2.xml" Id="R1121b7d7321548f8" /><Relationship Type="http://schemas.openxmlformats.org/officeDocument/2006/relationships/slide" Target="/ppt/slides/slide3.xml" Id="Ra289fd23848f4066" /><Relationship Type="http://schemas.openxmlformats.org/officeDocument/2006/relationships/slide" Target="/ppt/slides/slide4.xml" Id="Raf884d729f084af6" /><Relationship Type="http://schemas.openxmlformats.org/officeDocument/2006/relationships/slide" Target="/ppt/slides/slide5.xml" Id="R719b9e3ace50488d" /><Relationship Type="http://schemas.openxmlformats.org/officeDocument/2006/relationships/slide" Target="/ppt/slides/slide6.xml" Id="Ref1be84d0c5c477c" /><Relationship Type="http://schemas.openxmlformats.org/officeDocument/2006/relationships/slide" Target="/ppt/slides/slide7.xml" Id="R921444f12ae4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52abd6083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ac161a6014833" /><Relationship Type="http://schemas.openxmlformats.org/officeDocument/2006/relationships/theme" Target="/ppt/slideMasters/theme/theme1.xml" Id="R5f8cee6356e046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ac161a601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3fb93be78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8c000c52941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7eaa253ab40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07bb58d1548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5aa89697f4f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bc37221d64d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6d947c0f24c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GBA BYGG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3 843 207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JØRGENSSON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Auberts 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babyggas@gmail.com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915 538 932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BYGG AS</a:t>
            </a:r>
          </a:p>
        </p:txBody>
      </p:sp>
    </p:spTree>
  </p:cSld>
  <p:clrMapOvr>
    <a:masterClrMapping xmlns:a="http://schemas.openxmlformats.org/drawingml/2006/main"/>
  </p:clrMapOvr>
</p:sld>
</file>