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832462902f4c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54812ee41248f8"/>
  </p:sldMasterIdLst>
  <p:sldIdLst>
    <p:sldId xmlns:r="http://schemas.openxmlformats.org/officeDocument/2006/relationships" id="256" r:id="Rb57926fe4b024a7d"/>
    <p:sldId xmlns:r="http://schemas.openxmlformats.org/officeDocument/2006/relationships" id="257" r:id="R9fc77aa81fcc4ab7"/>
    <p:sldId xmlns:r="http://schemas.openxmlformats.org/officeDocument/2006/relationships" id="258" r:id="R9510e4e9c01541ac"/>
    <p:sldId xmlns:r="http://schemas.openxmlformats.org/officeDocument/2006/relationships" id="259" r:id="R71ddb13d5f8d4feb"/>
    <p:sldId xmlns:r="http://schemas.openxmlformats.org/officeDocument/2006/relationships" id="260" r:id="R4871f032a9bc498b"/>
    <p:sldId xmlns:r="http://schemas.openxmlformats.org/officeDocument/2006/relationships" id="261" r:id="R74a5a3c16ae64cc6"/>
    <p:sldId xmlns:r="http://schemas.openxmlformats.org/officeDocument/2006/relationships" id="262" r:id="R6a6f784896084a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4812ee41248f8" /><Relationship Type="http://schemas.openxmlformats.org/officeDocument/2006/relationships/slide" Target="/ppt/slides/slide1.xml" Id="Rb57926fe4b024a7d" /><Relationship Type="http://schemas.openxmlformats.org/officeDocument/2006/relationships/slide" Target="/ppt/slides/slide2.xml" Id="R9fc77aa81fcc4ab7" /><Relationship Type="http://schemas.openxmlformats.org/officeDocument/2006/relationships/slide" Target="/ppt/slides/slide3.xml" Id="R9510e4e9c01541ac" /><Relationship Type="http://schemas.openxmlformats.org/officeDocument/2006/relationships/slide" Target="/ppt/slides/slide4.xml" Id="R71ddb13d5f8d4feb" /><Relationship Type="http://schemas.openxmlformats.org/officeDocument/2006/relationships/slide" Target="/ppt/slides/slide5.xml" Id="R4871f032a9bc498b" /><Relationship Type="http://schemas.openxmlformats.org/officeDocument/2006/relationships/slide" Target="/ppt/slides/slide6.xml" Id="R74a5a3c16ae64cc6" /><Relationship Type="http://schemas.openxmlformats.org/officeDocument/2006/relationships/slide" Target="/ppt/slides/slide7.xml" Id="R6a6f784896084a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3381d77aa849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88a45463242bc" /><Relationship Type="http://schemas.openxmlformats.org/officeDocument/2006/relationships/theme" Target="/ppt/slideMasters/theme/theme1.xml" Id="Re00e55152b444e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888a45463242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02c847c7f4d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25a27ee614d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a048042e247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aa06f163a44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9a6d955004f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8f0275dc142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325586bcf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