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351dec587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a279c51464a33"/>
  </p:sldMasterIdLst>
  <p:sldIdLst>
    <p:sldId xmlns:r="http://schemas.openxmlformats.org/officeDocument/2006/relationships" id="256" r:id="R198657918c364b0c"/>
    <p:sldId xmlns:r="http://schemas.openxmlformats.org/officeDocument/2006/relationships" id="257" r:id="R724ff0ec75ad4736"/>
    <p:sldId xmlns:r="http://schemas.openxmlformats.org/officeDocument/2006/relationships" id="258" r:id="R49d8b18fd97f4088"/>
    <p:sldId xmlns:r="http://schemas.openxmlformats.org/officeDocument/2006/relationships" id="259" r:id="R1c21cbb5f8f34c97"/>
    <p:sldId xmlns:r="http://schemas.openxmlformats.org/officeDocument/2006/relationships" id="260" r:id="R95e974e2475546f3"/>
    <p:sldId xmlns:r="http://schemas.openxmlformats.org/officeDocument/2006/relationships" id="261" r:id="R578385be795641af"/>
    <p:sldId xmlns:r="http://schemas.openxmlformats.org/officeDocument/2006/relationships" id="262" r:id="Rc4a55cae1606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a279c51464a33" /><Relationship Type="http://schemas.openxmlformats.org/officeDocument/2006/relationships/slide" Target="/ppt/slides/slide1.xml" Id="R198657918c364b0c" /><Relationship Type="http://schemas.openxmlformats.org/officeDocument/2006/relationships/slide" Target="/ppt/slides/slide2.xml" Id="R724ff0ec75ad4736" /><Relationship Type="http://schemas.openxmlformats.org/officeDocument/2006/relationships/slide" Target="/ppt/slides/slide3.xml" Id="R49d8b18fd97f4088" /><Relationship Type="http://schemas.openxmlformats.org/officeDocument/2006/relationships/slide" Target="/ppt/slides/slide4.xml" Id="R1c21cbb5f8f34c97" /><Relationship Type="http://schemas.openxmlformats.org/officeDocument/2006/relationships/slide" Target="/ppt/slides/slide5.xml" Id="R95e974e2475546f3" /><Relationship Type="http://schemas.openxmlformats.org/officeDocument/2006/relationships/slide" Target="/ppt/slides/slide6.xml" Id="R578385be795641af" /><Relationship Type="http://schemas.openxmlformats.org/officeDocument/2006/relationships/slide" Target="/ppt/slides/slide7.xml" Id="Rc4a55cae1606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70bd776ce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3ac54a244c40" /><Relationship Type="http://schemas.openxmlformats.org/officeDocument/2006/relationships/theme" Target="/ppt/slideMasters/theme/theme1.xml" Id="R1b1b55ca34c0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43ac54a24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67bc88cdf4a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4e702a42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5f5c22003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fac43568f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86d110cb4c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8d681aed34b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e32870970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