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2375b36e6645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4b66b384c743d1"/>
  </p:sldMasterIdLst>
  <p:sldIdLst>
    <p:sldId xmlns:r="http://schemas.openxmlformats.org/officeDocument/2006/relationships" id="256" r:id="Rf56a97d9d3874a25"/>
    <p:sldId xmlns:r="http://schemas.openxmlformats.org/officeDocument/2006/relationships" id="257" r:id="Rb3d2a7ea6ea74493"/>
    <p:sldId xmlns:r="http://schemas.openxmlformats.org/officeDocument/2006/relationships" id="258" r:id="R47026779c5e448d9"/>
    <p:sldId xmlns:r="http://schemas.openxmlformats.org/officeDocument/2006/relationships" id="259" r:id="R81995ee4f5db4fb3"/>
    <p:sldId xmlns:r="http://schemas.openxmlformats.org/officeDocument/2006/relationships" id="260" r:id="R7db90dd37bd74ccb"/>
    <p:sldId xmlns:r="http://schemas.openxmlformats.org/officeDocument/2006/relationships" id="261" r:id="Rc95ee16f4c844bc6"/>
    <p:sldId xmlns:r="http://schemas.openxmlformats.org/officeDocument/2006/relationships" id="262" r:id="R684adec61b634d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4b66b384c743d1" /><Relationship Type="http://schemas.openxmlformats.org/officeDocument/2006/relationships/slide" Target="/ppt/slides/slide1.xml" Id="Rf56a97d9d3874a25" /><Relationship Type="http://schemas.openxmlformats.org/officeDocument/2006/relationships/slide" Target="/ppt/slides/slide2.xml" Id="Rb3d2a7ea6ea74493" /><Relationship Type="http://schemas.openxmlformats.org/officeDocument/2006/relationships/slide" Target="/ppt/slides/slide3.xml" Id="R47026779c5e448d9" /><Relationship Type="http://schemas.openxmlformats.org/officeDocument/2006/relationships/slide" Target="/ppt/slides/slide4.xml" Id="R81995ee4f5db4fb3" /><Relationship Type="http://schemas.openxmlformats.org/officeDocument/2006/relationships/slide" Target="/ppt/slides/slide5.xml" Id="R7db90dd37bd74ccb" /><Relationship Type="http://schemas.openxmlformats.org/officeDocument/2006/relationships/slide" Target="/ppt/slides/slide6.xml" Id="Rc95ee16f4c844bc6" /><Relationship Type="http://schemas.openxmlformats.org/officeDocument/2006/relationships/slide" Target="/ppt/slides/slide7.xml" Id="R684adec61b634d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29894c634e4e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b0ec9fbe14938" /><Relationship Type="http://schemas.openxmlformats.org/officeDocument/2006/relationships/theme" Target="/ppt/slideMasters/theme/theme1.xml" Id="Rd3ab94d15a9f4b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cb0ec9fbe149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afec985d749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a925781d74b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8f81d82c54a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a0ebc0d694b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b57ceae0448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5e51db28bd4c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ac464b9cf45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BRG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BRG UTVIKLING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12 253 024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3 739 463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1 129 812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133 139 956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183 022 695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BRG INVEST AS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KB GRUPPEN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BRG AS  –  18,9 %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HATTESTEINEN CONSULT AS  –  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RAYMOND INVEST AS  –  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LANHAU AS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4608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915 535 011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BRG UTVIKLING AS</a:t>
            </a:r>
          </a:p>
        </p:txBody>
      </p:sp>
    </p:spTree>
  </p:cSld>
  <p:clrMapOvr>
    <a:masterClrMapping xmlns:a="http://schemas.openxmlformats.org/drawingml/2006/main"/>
  </p:clrMapOvr>
</p:sld>
</file>