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3d146d0c54e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b54c5672145b7"/>
  </p:sldMasterIdLst>
  <p:sldIdLst>
    <p:sldId xmlns:r="http://schemas.openxmlformats.org/officeDocument/2006/relationships" id="256" r:id="R1b09f628826c4a68"/>
    <p:sldId xmlns:r="http://schemas.openxmlformats.org/officeDocument/2006/relationships" id="257" r:id="Rc2d51363ba434df8"/>
    <p:sldId xmlns:r="http://schemas.openxmlformats.org/officeDocument/2006/relationships" id="258" r:id="Ra7ba79761c214d3a"/>
    <p:sldId xmlns:r="http://schemas.openxmlformats.org/officeDocument/2006/relationships" id="259" r:id="R09c54676e3dc42b8"/>
    <p:sldId xmlns:r="http://schemas.openxmlformats.org/officeDocument/2006/relationships" id="260" r:id="R817b3bc130fb493e"/>
    <p:sldId xmlns:r="http://schemas.openxmlformats.org/officeDocument/2006/relationships" id="261" r:id="Rfc1a9de7696f4d08"/>
    <p:sldId xmlns:r="http://schemas.openxmlformats.org/officeDocument/2006/relationships" id="262" r:id="Rf54df9424d4a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b54c5672145b7" /><Relationship Type="http://schemas.openxmlformats.org/officeDocument/2006/relationships/slide" Target="/ppt/slides/slide1.xml" Id="R1b09f628826c4a68" /><Relationship Type="http://schemas.openxmlformats.org/officeDocument/2006/relationships/slide" Target="/ppt/slides/slide2.xml" Id="Rc2d51363ba434df8" /><Relationship Type="http://schemas.openxmlformats.org/officeDocument/2006/relationships/slide" Target="/ppt/slides/slide3.xml" Id="Ra7ba79761c214d3a" /><Relationship Type="http://schemas.openxmlformats.org/officeDocument/2006/relationships/slide" Target="/ppt/slides/slide4.xml" Id="R09c54676e3dc42b8" /><Relationship Type="http://schemas.openxmlformats.org/officeDocument/2006/relationships/slide" Target="/ppt/slides/slide5.xml" Id="R817b3bc130fb493e" /><Relationship Type="http://schemas.openxmlformats.org/officeDocument/2006/relationships/slide" Target="/ppt/slides/slide6.xml" Id="Rfc1a9de7696f4d08" /><Relationship Type="http://schemas.openxmlformats.org/officeDocument/2006/relationships/slide" Target="/ppt/slides/slide7.xml" Id="Rf54df9424d4a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da4d747d2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64b0edac14060" /><Relationship Type="http://schemas.openxmlformats.org/officeDocument/2006/relationships/theme" Target="/ppt/slideMasters/theme/theme1.xml" Id="Reba2d663d6f9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64b0edac1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2e1517d4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d89a3d37a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4be9c08b5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3a34473c2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5373ed462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437e8cc143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5da6d9bc8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HBB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JAN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MARTIN HODT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Kristian Bjerke, Seljestien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