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ecc158ead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3d7af90e14789"/>
  </p:sldMasterIdLst>
  <p:sldIdLst>
    <p:sldId xmlns:r="http://schemas.openxmlformats.org/officeDocument/2006/relationships" id="256" r:id="Rf1dbb296b89c406b"/>
    <p:sldId xmlns:r="http://schemas.openxmlformats.org/officeDocument/2006/relationships" id="257" r:id="R7ee38ec198874340"/>
    <p:sldId xmlns:r="http://schemas.openxmlformats.org/officeDocument/2006/relationships" id="258" r:id="Re3088e92ff7c435d"/>
    <p:sldId xmlns:r="http://schemas.openxmlformats.org/officeDocument/2006/relationships" id="259" r:id="R8a7ee94f5188461b"/>
    <p:sldId xmlns:r="http://schemas.openxmlformats.org/officeDocument/2006/relationships" id="260" r:id="Ree0db5f43f914b51"/>
    <p:sldId xmlns:r="http://schemas.openxmlformats.org/officeDocument/2006/relationships" id="261" r:id="R99eb3250350b4c95"/>
    <p:sldId xmlns:r="http://schemas.openxmlformats.org/officeDocument/2006/relationships" id="262" r:id="R08a0a6a7fa9b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3d7af90e14789" /><Relationship Type="http://schemas.openxmlformats.org/officeDocument/2006/relationships/slide" Target="/ppt/slides/slide1.xml" Id="Rf1dbb296b89c406b" /><Relationship Type="http://schemas.openxmlformats.org/officeDocument/2006/relationships/slide" Target="/ppt/slides/slide2.xml" Id="R7ee38ec198874340" /><Relationship Type="http://schemas.openxmlformats.org/officeDocument/2006/relationships/slide" Target="/ppt/slides/slide3.xml" Id="Re3088e92ff7c435d" /><Relationship Type="http://schemas.openxmlformats.org/officeDocument/2006/relationships/slide" Target="/ppt/slides/slide4.xml" Id="R8a7ee94f5188461b" /><Relationship Type="http://schemas.openxmlformats.org/officeDocument/2006/relationships/slide" Target="/ppt/slides/slide5.xml" Id="Ree0db5f43f914b51" /><Relationship Type="http://schemas.openxmlformats.org/officeDocument/2006/relationships/slide" Target="/ppt/slides/slide6.xml" Id="R99eb3250350b4c95" /><Relationship Type="http://schemas.openxmlformats.org/officeDocument/2006/relationships/slide" Target="/ppt/slides/slide7.xml" Id="R08a0a6a7fa9b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382085b1e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bcd36dd2440d" /><Relationship Type="http://schemas.openxmlformats.org/officeDocument/2006/relationships/theme" Target="/ppt/slideMasters/theme/theme1.xml" Id="Rf992054ef071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4bcd36dd2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75c20af07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35ad076d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4a11e21b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1fe4b7fd8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750ac4b5a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f827f694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c9743626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GOBERG 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GOBERG LIE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MORTEN GOBERG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Ryes gate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